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キャラクター風トラのイラスト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9D5743-2842-4AB9-B9DA-ACCEABE77F25}"/>
              </a:ext>
            </a:extLst>
          </p:cNvPr>
          <p:cNvGrpSpPr/>
          <p:nvPr/>
        </p:nvGrpSpPr>
        <p:grpSpPr>
          <a:xfrm>
            <a:off x="6827141" y="3838752"/>
            <a:ext cx="2080626" cy="2532782"/>
            <a:chOff x="801597" y="609600"/>
            <a:chExt cx="2080626" cy="253278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8A05C5-FFEF-4F70-AC6A-11128B2984CC}"/>
                </a:ext>
              </a:extLst>
            </p:cNvPr>
            <p:cNvGrpSpPr/>
            <p:nvPr/>
          </p:nvGrpSpPr>
          <p:grpSpPr>
            <a:xfrm rot="1817530">
              <a:off x="2067388" y="2035427"/>
              <a:ext cx="742864" cy="907273"/>
              <a:chOff x="3849556" y="2692761"/>
              <a:chExt cx="742864" cy="907273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6840E0C-E94C-40B5-9231-8F70DF37B13C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95ECC97-AE6F-4091-96B4-043E8C70D24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DE1228-BACC-436D-B81D-D8CCF92E4E69}"/>
                </a:ext>
              </a:extLst>
            </p:cNvPr>
            <p:cNvSpPr/>
            <p:nvPr/>
          </p:nvSpPr>
          <p:spPr>
            <a:xfrm rot="10800000">
              <a:off x="1125837" y="1681164"/>
              <a:ext cx="1417338" cy="1323115"/>
            </a:xfrm>
            <a:custGeom>
              <a:avLst/>
              <a:gdLst>
                <a:gd name="connsiteX0" fmla="*/ 704222 w 1417338"/>
                <a:gd name="connsiteY0" fmla="*/ 1323115 h 1323115"/>
                <a:gd name="connsiteX1" fmla="*/ 341422 w 1417338"/>
                <a:gd name="connsiteY1" fmla="*/ 1062747 h 1323115"/>
                <a:gd name="connsiteX2" fmla="*/ 304085 w 1417338"/>
                <a:gd name="connsiteY2" fmla="*/ 969901 h 1323115"/>
                <a:gd name="connsiteX3" fmla="*/ 267218 w 1417338"/>
                <a:gd name="connsiteY3" fmla="*/ 1000499 h 1323115"/>
                <a:gd name="connsiteX4" fmla="*/ 229829 w 1417338"/>
                <a:gd name="connsiteY4" fmla="*/ 1083881 h 1323115"/>
                <a:gd name="connsiteX5" fmla="*/ 0 w 1417338"/>
                <a:gd name="connsiteY5" fmla="*/ 1083881 h 1323115"/>
                <a:gd name="connsiteX6" fmla="*/ 206318 w 1417338"/>
                <a:gd name="connsiteY6" fmla="*/ 859572 h 1323115"/>
                <a:gd name="connsiteX7" fmla="*/ 274295 w 1417338"/>
                <a:gd name="connsiteY7" fmla="*/ 834261 h 1323115"/>
                <a:gd name="connsiteX8" fmla="*/ 266700 w 1417338"/>
                <a:gd name="connsiteY8" fmla="*/ 732565 h 1323115"/>
                <a:gd name="connsiteX9" fmla="*/ 341422 w 1417338"/>
                <a:gd name="connsiteY9" fmla="*/ 402383 h 1323115"/>
                <a:gd name="connsiteX10" fmla="*/ 351206 w 1417338"/>
                <a:gd name="connsiteY10" fmla="*/ 386376 h 1323115"/>
                <a:gd name="connsiteX11" fmla="*/ 338338 w 1417338"/>
                <a:gd name="connsiteY11" fmla="*/ 375914 h 1323115"/>
                <a:gd name="connsiteX12" fmla="*/ 181002 w 1417338"/>
                <a:gd name="connsiteY12" fmla="*/ 5277 h 1323115"/>
                <a:gd name="connsiteX13" fmla="*/ 352119 w 1417338"/>
                <a:gd name="connsiteY13" fmla="*/ 3566 h 1323115"/>
                <a:gd name="connsiteX14" fmla="*/ 414617 w 1417338"/>
                <a:gd name="connsiteY14" fmla="*/ 201737 h 1323115"/>
                <a:gd name="connsiteX15" fmla="*/ 454168 w 1417338"/>
                <a:gd name="connsiteY15" fmla="*/ 248920 h 1323115"/>
                <a:gd name="connsiteX16" fmla="*/ 459599 w 1417338"/>
                <a:gd name="connsiteY16" fmla="*/ 242871 h 1323115"/>
                <a:gd name="connsiteX17" fmla="*/ 704222 w 1417338"/>
                <a:gd name="connsiteY17" fmla="*/ 142015 h 1323115"/>
                <a:gd name="connsiteX18" fmla="*/ 948845 w 1417338"/>
                <a:gd name="connsiteY18" fmla="*/ 242871 h 1323115"/>
                <a:gd name="connsiteX19" fmla="*/ 958642 w 1417338"/>
                <a:gd name="connsiteY19" fmla="*/ 253782 h 1323115"/>
                <a:gd name="connsiteX20" fmla="*/ 961404 w 1417338"/>
                <a:gd name="connsiteY20" fmla="*/ 251490 h 1323115"/>
                <a:gd name="connsiteX21" fmla="*/ 1065207 w 1417338"/>
                <a:gd name="connsiteY21" fmla="*/ 0 h 1323115"/>
                <a:gd name="connsiteX22" fmla="*/ 1236335 w 1417338"/>
                <a:gd name="connsiteY22" fmla="*/ 0 h 1323115"/>
                <a:gd name="connsiteX23" fmla="*/ 1082713 w 1417338"/>
                <a:gd name="connsiteY23" fmla="*/ 372192 h 1323115"/>
                <a:gd name="connsiteX24" fmla="*/ 1060058 w 1417338"/>
                <a:gd name="connsiteY24" fmla="*/ 390990 h 1323115"/>
                <a:gd name="connsiteX25" fmla="*/ 1067022 w 1417338"/>
                <a:gd name="connsiteY25" fmla="*/ 402383 h 1323115"/>
                <a:gd name="connsiteX26" fmla="*/ 1141744 w 1417338"/>
                <a:gd name="connsiteY26" fmla="*/ 732565 h 1323115"/>
                <a:gd name="connsiteX27" fmla="*/ 1134378 w 1417338"/>
                <a:gd name="connsiteY27" fmla="*/ 831188 h 1323115"/>
                <a:gd name="connsiteX28" fmla="*/ 1206031 w 1417338"/>
                <a:gd name="connsiteY28" fmla="*/ 857329 h 1323115"/>
                <a:gd name="connsiteX29" fmla="*/ 1417338 w 1417338"/>
                <a:gd name="connsiteY29" fmla="*/ 1080701 h 1323115"/>
                <a:gd name="connsiteX30" fmla="*/ 1187524 w 1417338"/>
                <a:gd name="connsiteY30" fmla="*/ 1081732 h 1323115"/>
                <a:gd name="connsiteX31" fmla="*/ 1148278 w 1417338"/>
                <a:gd name="connsiteY31" fmla="*/ 998522 h 1323115"/>
                <a:gd name="connsiteX32" fmla="*/ 1106474 w 1417338"/>
                <a:gd name="connsiteY32" fmla="*/ 964640 h 1323115"/>
                <a:gd name="connsiteX33" fmla="*/ 1067022 w 1417338"/>
                <a:gd name="connsiteY33" fmla="*/ 1062747 h 1323115"/>
                <a:gd name="connsiteX34" fmla="*/ 704222 w 1417338"/>
                <a:gd name="connsiteY34" fmla="*/ 1323115 h 1323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17338" h="1323115">
                  <a:moveTo>
                    <a:pt x="704222" y="1323115"/>
                  </a:moveTo>
                  <a:cubicBezTo>
                    <a:pt x="553199" y="1323115"/>
                    <a:pt x="420048" y="1219835"/>
                    <a:pt x="341422" y="1062747"/>
                  </a:cubicBezTo>
                  <a:lnTo>
                    <a:pt x="304085" y="969901"/>
                  </a:lnTo>
                  <a:lnTo>
                    <a:pt x="267218" y="1000499"/>
                  </a:lnTo>
                  <a:cubicBezTo>
                    <a:pt x="243138" y="1026141"/>
                    <a:pt x="229829" y="1054317"/>
                    <a:pt x="229829" y="1083881"/>
                  </a:cubicBezTo>
                  <a:lnTo>
                    <a:pt x="0" y="1083881"/>
                  </a:lnTo>
                  <a:cubicBezTo>
                    <a:pt x="0" y="996373"/>
                    <a:pt x="78784" y="917089"/>
                    <a:pt x="206318" y="859572"/>
                  </a:cubicBezTo>
                  <a:lnTo>
                    <a:pt x="274295" y="834261"/>
                  </a:lnTo>
                  <a:lnTo>
                    <a:pt x="266700" y="732565"/>
                  </a:lnTo>
                  <a:cubicBezTo>
                    <a:pt x="266700" y="610258"/>
                    <a:pt x="294246" y="496635"/>
                    <a:pt x="341422" y="402383"/>
                  </a:cubicBezTo>
                  <a:lnTo>
                    <a:pt x="351206" y="386376"/>
                  </a:lnTo>
                  <a:lnTo>
                    <a:pt x="338338" y="375914"/>
                  </a:lnTo>
                  <a:cubicBezTo>
                    <a:pt x="242428" y="281431"/>
                    <a:pt x="182454" y="150469"/>
                    <a:pt x="181002" y="5277"/>
                  </a:cubicBezTo>
                  <a:lnTo>
                    <a:pt x="352119" y="3566"/>
                  </a:lnTo>
                  <a:cubicBezTo>
                    <a:pt x="352855" y="77146"/>
                    <a:pt x="375834" y="145317"/>
                    <a:pt x="414617" y="201737"/>
                  </a:cubicBezTo>
                  <a:lnTo>
                    <a:pt x="454168" y="248920"/>
                  </a:lnTo>
                  <a:lnTo>
                    <a:pt x="459599" y="242871"/>
                  </a:lnTo>
                  <a:cubicBezTo>
                    <a:pt x="529428" y="179196"/>
                    <a:pt x="613608" y="142015"/>
                    <a:pt x="704222" y="142015"/>
                  </a:cubicBezTo>
                  <a:cubicBezTo>
                    <a:pt x="794836" y="142015"/>
                    <a:pt x="879016" y="179196"/>
                    <a:pt x="948845" y="242871"/>
                  </a:cubicBezTo>
                  <a:lnTo>
                    <a:pt x="958642" y="253782"/>
                  </a:lnTo>
                  <a:lnTo>
                    <a:pt x="961404" y="251490"/>
                  </a:lnTo>
                  <a:cubicBezTo>
                    <a:pt x="1025569" y="187003"/>
                    <a:pt x="1065207" y="98111"/>
                    <a:pt x="1065207" y="0"/>
                  </a:cubicBezTo>
                  <a:lnTo>
                    <a:pt x="1236335" y="0"/>
                  </a:lnTo>
                  <a:cubicBezTo>
                    <a:pt x="1236335" y="145200"/>
                    <a:pt x="1177674" y="276755"/>
                    <a:pt x="1082713" y="372192"/>
                  </a:cubicBezTo>
                  <a:lnTo>
                    <a:pt x="1060058" y="390990"/>
                  </a:lnTo>
                  <a:lnTo>
                    <a:pt x="1067022" y="402383"/>
                  </a:lnTo>
                  <a:cubicBezTo>
                    <a:pt x="1114198" y="496635"/>
                    <a:pt x="1141744" y="610258"/>
                    <a:pt x="1141744" y="732565"/>
                  </a:cubicBezTo>
                  <a:lnTo>
                    <a:pt x="1134378" y="831188"/>
                  </a:lnTo>
                  <a:lnTo>
                    <a:pt x="1206031" y="857329"/>
                  </a:lnTo>
                  <a:cubicBezTo>
                    <a:pt x="1334841" y="914271"/>
                    <a:pt x="1415388" y="993198"/>
                    <a:pt x="1417338" y="1080701"/>
                  </a:cubicBezTo>
                  <a:lnTo>
                    <a:pt x="1187524" y="1081732"/>
                  </a:lnTo>
                  <a:cubicBezTo>
                    <a:pt x="1186865" y="1052169"/>
                    <a:pt x="1172929" y="1024055"/>
                    <a:pt x="1148278" y="998522"/>
                  </a:cubicBezTo>
                  <a:lnTo>
                    <a:pt x="1106474" y="964640"/>
                  </a:lnTo>
                  <a:lnTo>
                    <a:pt x="1067022" y="1062747"/>
                  </a:lnTo>
                  <a:cubicBezTo>
                    <a:pt x="988396" y="1219835"/>
                    <a:pt x="855245" y="1323115"/>
                    <a:pt x="704222" y="132311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3535FEA-C60B-43F2-A534-9FE522E2E637}"/>
                </a:ext>
              </a:extLst>
            </p:cNvPr>
            <p:cNvSpPr/>
            <p:nvPr/>
          </p:nvSpPr>
          <p:spPr>
            <a:xfrm>
              <a:off x="99314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F006C367-6066-43F6-A6D7-42D2DB78F4CC}"/>
                </a:ext>
              </a:extLst>
            </p:cNvPr>
            <p:cNvSpPr/>
            <p:nvPr/>
          </p:nvSpPr>
          <p:spPr>
            <a:xfrm>
              <a:off x="230058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星: 12 pt 7">
              <a:extLst>
                <a:ext uri="{FF2B5EF4-FFF2-40B4-BE49-F238E27FC236}">
                  <a16:creationId xmlns:a16="http://schemas.microsoft.com/office/drawing/2014/main" id="{4E768289-91D4-4B26-A56C-960553400040}"/>
                </a:ext>
              </a:extLst>
            </p:cNvPr>
            <p:cNvSpPr/>
            <p:nvPr/>
          </p:nvSpPr>
          <p:spPr>
            <a:xfrm>
              <a:off x="105380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7D86A554-E0C0-4E6D-B40A-BC887ECC2791}"/>
                </a:ext>
              </a:extLst>
            </p:cNvPr>
            <p:cNvSpPr/>
            <p:nvPr/>
          </p:nvSpPr>
          <p:spPr>
            <a:xfrm>
              <a:off x="235158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星: 24 pt 9">
              <a:extLst>
                <a:ext uri="{FF2B5EF4-FFF2-40B4-BE49-F238E27FC236}">
                  <a16:creationId xmlns:a16="http://schemas.microsoft.com/office/drawing/2014/main" id="{93EEF8E6-547E-4744-89A6-7A157792BB83}"/>
                </a:ext>
              </a:extLst>
            </p:cNvPr>
            <p:cNvSpPr/>
            <p:nvPr/>
          </p:nvSpPr>
          <p:spPr>
            <a:xfrm>
              <a:off x="152112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ABFD8D8-40D1-4BC6-9310-89A995A67D2A}"/>
                </a:ext>
              </a:extLst>
            </p:cNvPr>
            <p:cNvSpPr/>
            <p:nvPr/>
          </p:nvSpPr>
          <p:spPr>
            <a:xfrm>
              <a:off x="97439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A6D1363-1642-4C49-BA44-E2ADEA8F19B1}"/>
                </a:ext>
              </a:extLst>
            </p:cNvPr>
            <p:cNvSpPr/>
            <p:nvPr/>
          </p:nvSpPr>
          <p:spPr>
            <a:xfrm>
              <a:off x="136333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5D44DF6-6D38-4574-9E63-FE89E9DB3E2B}"/>
                </a:ext>
              </a:extLst>
            </p:cNvPr>
            <p:cNvSpPr/>
            <p:nvPr/>
          </p:nvSpPr>
          <p:spPr>
            <a:xfrm>
              <a:off x="195421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4D4CE7CA-DB8D-4389-939C-9BE9698EAADE}"/>
                </a:ext>
              </a:extLst>
            </p:cNvPr>
            <p:cNvSpPr/>
            <p:nvPr/>
          </p:nvSpPr>
          <p:spPr>
            <a:xfrm rot="5400000">
              <a:off x="180372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E4193877-D87C-4A6C-9113-1740072CF293}"/>
                </a:ext>
              </a:extLst>
            </p:cNvPr>
            <p:cNvSpPr/>
            <p:nvPr/>
          </p:nvSpPr>
          <p:spPr>
            <a:xfrm rot="5400000">
              <a:off x="181090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81736EC-A1AD-4CAA-8CE9-38B0170F3B2C}"/>
                </a:ext>
              </a:extLst>
            </p:cNvPr>
            <p:cNvGrpSpPr/>
            <p:nvPr/>
          </p:nvGrpSpPr>
          <p:grpSpPr>
            <a:xfrm rot="16200000">
              <a:off x="982135" y="1311919"/>
              <a:ext cx="403225" cy="123196"/>
              <a:chOff x="2256795" y="2004715"/>
              <a:chExt cx="403225" cy="123196"/>
            </a:xfrm>
          </p:grpSpPr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73D02A70-F36B-4AAE-9883-FCE7DE0F0523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0E9BBD80-746B-4F28-9D4D-C0F82C146AE1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966741A-602D-449A-9DD8-93A69CC59A24}"/>
                </a:ext>
              </a:extLst>
            </p:cNvPr>
            <p:cNvGrpSpPr/>
            <p:nvPr/>
          </p:nvGrpSpPr>
          <p:grpSpPr>
            <a:xfrm rot="5400000">
              <a:off x="2295828" y="1311920"/>
              <a:ext cx="403225" cy="123196"/>
              <a:chOff x="2256795" y="2004715"/>
              <a:chExt cx="403225" cy="123196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C3950D95-E31F-404A-BCBB-20E7CBA9265B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72DBE369-E520-4A82-8D56-2AD5FDE4F134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FA22A36B-0545-4AF7-879B-E713181C1718}"/>
                </a:ext>
              </a:extLst>
            </p:cNvPr>
            <p:cNvSpPr/>
            <p:nvPr/>
          </p:nvSpPr>
          <p:spPr>
            <a:xfrm rot="5400000">
              <a:off x="181507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FB734CB-0B0D-4363-9A38-1AFF7DAAB3F0}"/>
                </a:ext>
              </a:extLst>
            </p:cNvPr>
            <p:cNvSpPr/>
            <p:nvPr/>
          </p:nvSpPr>
          <p:spPr>
            <a:xfrm>
              <a:off x="181176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7A151ED-752D-4273-B103-233FD3B68C11}"/>
                </a:ext>
              </a:extLst>
            </p:cNvPr>
            <p:cNvSpPr/>
            <p:nvPr/>
          </p:nvSpPr>
          <p:spPr>
            <a:xfrm>
              <a:off x="1630347" y="1500279"/>
              <a:ext cx="408318" cy="567217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9D0E069-3F94-4524-AAFA-E01B0DD27356}"/>
                </a:ext>
              </a:extLst>
            </p:cNvPr>
            <p:cNvSpPr/>
            <p:nvPr/>
          </p:nvSpPr>
          <p:spPr>
            <a:xfrm>
              <a:off x="1679875" y="1573809"/>
              <a:ext cx="309262" cy="450268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2BBCA99-7DC6-4D64-A4B0-2B8672B4DF71}"/>
                </a:ext>
              </a:extLst>
            </p:cNvPr>
            <p:cNvSpPr/>
            <p:nvPr/>
          </p:nvSpPr>
          <p:spPr>
            <a:xfrm>
              <a:off x="140649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2711E7E-0E9F-4134-A0E1-7EFB64A7F965}"/>
                </a:ext>
              </a:extLst>
            </p:cNvPr>
            <p:cNvSpPr/>
            <p:nvPr/>
          </p:nvSpPr>
          <p:spPr>
            <a:xfrm flipH="1">
              <a:off x="217708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8D6017D-22D0-4A2A-9781-10731FCD776A}"/>
                </a:ext>
              </a:extLst>
            </p:cNvPr>
            <p:cNvGrpSpPr/>
            <p:nvPr/>
          </p:nvGrpSpPr>
          <p:grpSpPr>
            <a:xfrm>
              <a:off x="2163178" y="1482827"/>
              <a:ext cx="719045" cy="578529"/>
              <a:chOff x="3852061" y="2482851"/>
              <a:chExt cx="613410" cy="493538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37B12E11-7A13-4BBF-8E91-38906800967E}"/>
                  </a:ext>
                </a:extLst>
              </p:cNvPr>
              <p:cNvSpPr/>
              <p:nvPr/>
            </p:nvSpPr>
            <p:spPr>
              <a:xfrm>
                <a:off x="3944454" y="2595505"/>
                <a:ext cx="419100" cy="38088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A5619337-3DAF-48CD-BFF1-D06E873A7C40}"/>
                  </a:ext>
                </a:extLst>
              </p:cNvPr>
              <p:cNvSpPr/>
              <p:nvPr/>
            </p:nvSpPr>
            <p:spPr>
              <a:xfrm>
                <a:off x="3993183" y="2616931"/>
                <a:ext cx="321642" cy="29231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919CDF5-C79E-4C3A-92E9-DE338C98DF49}"/>
                  </a:ext>
                </a:extLst>
              </p:cNvPr>
              <p:cNvGrpSpPr/>
              <p:nvPr/>
            </p:nvGrpSpPr>
            <p:grpSpPr>
              <a:xfrm>
                <a:off x="3852061" y="2482851"/>
                <a:ext cx="613410" cy="412711"/>
                <a:chOff x="3909060" y="2319338"/>
                <a:chExt cx="613410" cy="412711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4E1E6E36-860B-4B3A-BE50-B2259AA5CD84}"/>
                    </a:ext>
                  </a:extLst>
                </p:cNvPr>
                <p:cNvSpPr/>
                <p:nvPr/>
              </p:nvSpPr>
              <p:spPr>
                <a:xfrm>
                  <a:off x="419481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86A13A93-B4B4-4EA3-9CC8-F31770AAFABC}"/>
                    </a:ext>
                  </a:extLst>
                </p:cNvPr>
                <p:cNvSpPr/>
                <p:nvPr/>
              </p:nvSpPr>
              <p:spPr>
                <a:xfrm>
                  <a:off x="390906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4416A442-AEE1-4817-A6FD-4A2E3DBB54CE}"/>
                    </a:ext>
                  </a:extLst>
                </p:cNvPr>
                <p:cNvSpPr/>
                <p:nvPr/>
              </p:nvSpPr>
              <p:spPr>
                <a:xfrm>
                  <a:off x="4064318" y="2319338"/>
                  <a:ext cx="293370" cy="37338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2928E00-0470-4EF8-9E61-E819640885AF}"/>
                    </a:ext>
                  </a:extLst>
                </p:cNvPr>
                <p:cNvSpPr/>
                <p:nvPr/>
              </p:nvSpPr>
              <p:spPr>
                <a:xfrm>
                  <a:off x="4160045" y="2443259"/>
                  <a:ext cx="104774" cy="288790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3A99C29-9526-4DA6-9CB6-E7EB4F32F435}"/>
                    </a:ext>
                  </a:extLst>
                </p:cNvPr>
                <p:cNvSpPr/>
                <p:nvPr/>
              </p:nvSpPr>
              <p:spPr>
                <a:xfrm rot="20700000">
                  <a:off x="3987492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7307C8F-CB4A-43D5-94D9-64B778FBC359}"/>
                    </a:ext>
                  </a:extLst>
                </p:cNvPr>
                <p:cNvSpPr/>
                <p:nvPr/>
              </p:nvSpPr>
              <p:spPr>
                <a:xfrm rot="900000" flipH="1">
                  <a:off x="4361559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E2D116A-204F-4045-A59D-984375A86BE2}"/>
                </a:ext>
              </a:extLst>
            </p:cNvPr>
            <p:cNvGrpSpPr/>
            <p:nvPr/>
          </p:nvGrpSpPr>
          <p:grpSpPr>
            <a:xfrm>
              <a:off x="801597" y="1482827"/>
              <a:ext cx="719045" cy="578529"/>
              <a:chOff x="3852061" y="2482851"/>
              <a:chExt cx="613410" cy="493538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735A87F1-CDA4-4CF0-9791-31E96A0D157B}"/>
                  </a:ext>
                </a:extLst>
              </p:cNvPr>
              <p:cNvSpPr/>
              <p:nvPr/>
            </p:nvSpPr>
            <p:spPr>
              <a:xfrm>
                <a:off x="3944454" y="2595505"/>
                <a:ext cx="419100" cy="38088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98D78BA-93A4-4DB9-B1E7-B88BBDE90F59}"/>
                  </a:ext>
                </a:extLst>
              </p:cNvPr>
              <p:cNvSpPr/>
              <p:nvPr/>
            </p:nvSpPr>
            <p:spPr>
              <a:xfrm>
                <a:off x="3993183" y="2616931"/>
                <a:ext cx="321642" cy="29231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5595D9A-3C71-4126-89E0-A85E956252C4}"/>
                  </a:ext>
                </a:extLst>
              </p:cNvPr>
              <p:cNvGrpSpPr/>
              <p:nvPr/>
            </p:nvGrpSpPr>
            <p:grpSpPr>
              <a:xfrm>
                <a:off x="3852061" y="2482851"/>
                <a:ext cx="613410" cy="412711"/>
                <a:chOff x="3909060" y="2319338"/>
                <a:chExt cx="613410" cy="412711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57D8D350-770D-484C-BB1B-6D49F6F20317}"/>
                    </a:ext>
                  </a:extLst>
                </p:cNvPr>
                <p:cNvSpPr/>
                <p:nvPr/>
              </p:nvSpPr>
              <p:spPr>
                <a:xfrm>
                  <a:off x="419481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9EFD80FE-97BF-439F-9AD8-95109949003E}"/>
                    </a:ext>
                  </a:extLst>
                </p:cNvPr>
                <p:cNvSpPr/>
                <p:nvPr/>
              </p:nvSpPr>
              <p:spPr>
                <a:xfrm>
                  <a:off x="390906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2B82A14-D42D-4ED1-BF2C-A4F07A853A0F}"/>
                    </a:ext>
                  </a:extLst>
                </p:cNvPr>
                <p:cNvSpPr/>
                <p:nvPr/>
              </p:nvSpPr>
              <p:spPr>
                <a:xfrm>
                  <a:off x="4064318" y="2319338"/>
                  <a:ext cx="293370" cy="37338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3017B5D-3196-45D2-A14E-FEB12EAF24D0}"/>
                    </a:ext>
                  </a:extLst>
                </p:cNvPr>
                <p:cNvSpPr/>
                <p:nvPr/>
              </p:nvSpPr>
              <p:spPr>
                <a:xfrm>
                  <a:off x="4160045" y="2443259"/>
                  <a:ext cx="104774" cy="288790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1908A2D-8A5D-42DA-9173-4A09896E323F}"/>
                    </a:ext>
                  </a:extLst>
                </p:cNvPr>
                <p:cNvSpPr/>
                <p:nvPr/>
              </p:nvSpPr>
              <p:spPr>
                <a:xfrm rot="20700000">
                  <a:off x="3987492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CAAD27B-A471-42F1-AB59-5FE78F9C7A2E}"/>
                    </a:ext>
                  </a:extLst>
                </p:cNvPr>
                <p:cNvSpPr/>
                <p:nvPr/>
              </p:nvSpPr>
              <p:spPr>
                <a:xfrm rot="900000" flipH="1">
                  <a:off x="4361559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547E256-0E35-4F7B-929B-15895A9056A1}"/>
                </a:ext>
              </a:extLst>
            </p:cNvPr>
            <p:cNvGrpSpPr/>
            <p:nvPr/>
          </p:nvGrpSpPr>
          <p:grpSpPr>
            <a:xfrm>
              <a:off x="2110184" y="2894740"/>
              <a:ext cx="332582" cy="247642"/>
              <a:chOff x="2324497" y="2942365"/>
              <a:chExt cx="332582" cy="247642"/>
            </a:xfrm>
          </p:grpSpPr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B0E5D508-EAD0-4CBF-BF19-B851063885D2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529C97F-E38A-454C-8B9C-86CB19648922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48D8A93-3F06-4ABE-AD1C-48E4AE524DDF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C14C74E3-6A2A-4959-B699-7FDD3BA1A12F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47784B3-BC1C-4173-9AFC-29BB30F0CE3A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95B100C-7272-4B90-B079-F2D003A33510}"/>
                </a:ext>
              </a:extLst>
            </p:cNvPr>
            <p:cNvGrpSpPr/>
            <p:nvPr/>
          </p:nvGrpSpPr>
          <p:grpSpPr>
            <a:xfrm>
              <a:off x="1238647" y="2894740"/>
              <a:ext cx="332582" cy="247642"/>
              <a:chOff x="2324497" y="2942365"/>
              <a:chExt cx="332582" cy="247642"/>
            </a:xfrm>
          </p:grpSpPr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71828508-5EA7-42EE-BD81-C98A0C06806D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166ACC9-88EA-4EE4-85BB-4203DCB62F56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C706D6F-774B-43C1-BAAF-D2AC15A4F7AB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E6B8FB95-DDFB-4D97-87B7-E86D10C3464C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A99D752-3E20-4BB7-BB41-E1F9DE48D3E1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40300951-B613-45E2-BA18-B6ABCC8056C4}"/>
                </a:ext>
              </a:extLst>
            </p:cNvPr>
            <p:cNvSpPr/>
            <p:nvPr/>
          </p:nvSpPr>
          <p:spPr>
            <a:xfrm>
              <a:off x="1456187" y="1147165"/>
              <a:ext cx="198620" cy="198620"/>
            </a:xfrm>
            <a:prstGeom prst="chord">
              <a:avLst>
                <a:gd name="adj1" fmla="val 21268332"/>
                <a:gd name="adj2" fmla="val 1288677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22EA5241-17A8-4426-B1EB-A3D32EF18BCE}"/>
                </a:ext>
              </a:extLst>
            </p:cNvPr>
            <p:cNvSpPr/>
            <p:nvPr/>
          </p:nvSpPr>
          <p:spPr>
            <a:xfrm flipH="1">
              <a:off x="2038097" y="1147165"/>
              <a:ext cx="198620" cy="198620"/>
            </a:xfrm>
            <a:prstGeom prst="chord">
              <a:avLst>
                <a:gd name="adj1" fmla="val 21268332"/>
                <a:gd name="adj2" fmla="val 1288677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512B79-20AF-4ECE-9A17-27C943BD69D1}"/>
                </a:ext>
              </a:extLst>
            </p:cNvPr>
            <p:cNvSpPr/>
            <p:nvPr/>
          </p:nvSpPr>
          <p:spPr>
            <a:xfrm rot="10800000">
              <a:off x="1896478" y="1695697"/>
              <a:ext cx="63297" cy="120264"/>
            </a:xfrm>
            <a:custGeom>
              <a:avLst/>
              <a:gdLst>
                <a:gd name="connsiteX0" fmla="*/ 111171 w 171926"/>
                <a:gd name="connsiteY0" fmla="*/ 0 h 326656"/>
                <a:gd name="connsiteX1" fmla="*/ 130750 w 171926"/>
                <a:gd name="connsiteY1" fmla="*/ 217133 h 326656"/>
                <a:gd name="connsiteX2" fmla="*/ 171926 w 171926"/>
                <a:gd name="connsiteY2" fmla="*/ 305314 h 326656"/>
                <a:gd name="connsiteX3" fmla="*/ 130425 w 171926"/>
                <a:gd name="connsiteY3" fmla="*/ 321044 h 326656"/>
                <a:gd name="connsiteX4" fmla="*/ 84834 w 171926"/>
                <a:gd name="connsiteY4" fmla="*/ 326656 h 326656"/>
                <a:gd name="connsiteX5" fmla="*/ 39243 w 171926"/>
                <a:gd name="connsiteY5" fmla="*/ 321044 h 326656"/>
                <a:gd name="connsiteX6" fmla="*/ 3757 w 171926"/>
                <a:gd name="connsiteY6" fmla="*/ 307594 h 326656"/>
                <a:gd name="connsiteX7" fmla="*/ 0 w 171926"/>
                <a:gd name="connsiteY7" fmla="*/ 268391 h 326656"/>
                <a:gd name="connsiteX8" fmla="*/ 111171 w 171926"/>
                <a:gd name="connsiteY8" fmla="*/ 0 h 32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26" h="326656">
                  <a:moveTo>
                    <a:pt x="111171" y="0"/>
                  </a:moveTo>
                  <a:cubicBezTo>
                    <a:pt x="100611" y="73918"/>
                    <a:pt x="107761" y="148166"/>
                    <a:pt x="130750" y="217133"/>
                  </a:cubicBezTo>
                  <a:lnTo>
                    <a:pt x="171926" y="305314"/>
                  </a:lnTo>
                  <a:lnTo>
                    <a:pt x="130425" y="321044"/>
                  </a:lnTo>
                  <a:cubicBezTo>
                    <a:pt x="115699" y="324724"/>
                    <a:pt x="100451" y="326656"/>
                    <a:pt x="84834" y="326656"/>
                  </a:cubicBezTo>
                  <a:cubicBezTo>
                    <a:pt x="69217" y="326656"/>
                    <a:pt x="53969" y="324724"/>
                    <a:pt x="39243" y="321044"/>
                  </a:cubicBezTo>
                  <a:lnTo>
                    <a:pt x="3757" y="307594"/>
                  </a:lnTo>
                  <a:lnTo>
                    <a:pt x="0" y="268391"/>
                  </a:lnTo>
                  <a:cubicBezTo>
                    <a:pt x="0" y="171252"/>
                    <a:pt x="37057" y="74114"/>
                    <a:pt x="1111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DDDB959-EC09-4630-A6F3-3F1BAB4E07AC}"/>
                </a:ext>
              </a:extLst>
            </p:cNvPr>
            <p:cNvSpPr/>
            <p:nvPr/>
          </p:nvSpPr>
          <p:spPr>
            <a:xfrm rot="10800000" flipH="1">
              <a:off x="1709659" y="1695697"/>
              <a:ext cx="63297" cy="120264"/>
            </a:xfrm>
            <a:custGeom>
              <a:avLst/>
              <a:gdLst>
                <a:gd name="connsiteX0" fmla="*/ 111171 w 171926"/>
                <a:gd name="connsiteY0" fmla="*/ 0 h 326656"/>
                <a:gd name="connsiteX1" fmla="*/ 130750 w 171926"/>
                <a:gd name="connsiteY1" fmla="*/ 217133 h 326656"/>
                <a:gd name="connsiteX2" fmla="*/ 171926 w 171926"/>
                <a:gd name="connsiteY2" fmla="*/ 305314 h 326656"/>
                <a:gd name="connsiteX3" fmla="*/ 130425 w 171926"/>
                <a:gd name="connsiteY3" fmla="*/ 321044 h 326656"/>
                <a:gd name="connsiteX4" fmla="*/ 84834 w 171926"/>
                <a:gd name="connsiteY4" fmla="*/ 326656 h 326656"/>
                <a:gd name="connsiteX5" fmla="*/ 39243 w 171926"/>
                <a:gd name="connsiteY5" fmla="*/ 321044 h 326656"/>
                <a:gd name="connsiteX6" fmla="*/ 3757 w 171926"/>
                <a:gd name="connsiteY6" fmla="*/ 307594 h 326656"/>
                <a:gd name="connsiteX7" fmla="*/ 0 w 171926"/>
                <a:gd name="connsiteY7" fmla="*/ 268391 h 326656"/>
                <a:gd name="connsiteX8" fmla="*/ 111171 w 171926"/>
                <a:gd name="connsiteY8" fmla="*/ 0 h 32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26" h="326656">
                  <a:moveTo>
                    <a:pt x="111171" y="0"/>
                  </a:moveTo>
                  <a:cubicBezTo>
                    <a:pt x="100611" y="73918"/>
                    <a:pt x="107761" y="148166"/>
                    <a:pt x="130750" y="217133"/>
                  </a:cubicBezTo>
                  <a:lnTo>
                    <a:pt x="171926" y="305314"/>
                  </a:lnTo>
                  <a:lnTo>
                    <a:pt x="130425" y="321044"/>
                  </a:lnTo>
                  <a:cubicBezTo>
                    <a:pt x="115699" y="324724"/>
                    <a:pt x="100451" y="326656"/>
                    <a:pt x="84834" y="326656"/>
                  </a:cubicBezTo>
                  <a:cubicBezTo>
                    <a:pt x="69217" y="326656"/>
                    <a:pt x="53969" y="324724"/>
                    <a:pt x="39243" y="321044"/>
                  </a:cubicBezTo>
                  <a:lnTo>
                    <a:pt x="3757" y="307594"/>
                  </a:lnTo>
                  <a:lnTo>
                    <a:pt x="0" y="268391"/>
                  </a:lnTo>
                  <a:cubicBezTo>
                    <a:pt x="0" y="171252"/>
                    <a:pt x="37057" y="74114"/>
                    <a:pt x="1111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D91DA51-35AC-458F-9D9D-54B1F31217CA}"/>
                </a:ext>
              </a:extLst>
            </p:cNvPr>
            <p:cNvGrpSpPr/>
            <p:nvPr/>
          </p:nvGrpSpPr>
          <p:grpSpPr>
            <a:xfrm>
              <a:off x="1530019" y="1343871"/>
              <a:ext cx="617868" cy="380156"/>
              <a:chOff x="1744332" y="1391496"/>
              <a:chExt cx="617868" cy="38015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06E5CFA-F1A2-4EC6-9DBF-F74AF60E82CB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BCD5C1D1-B5C4-4E56-B7C5-2038B066B58A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6AEDC5F-FFCE-4460-9F2C-A509159EAFF4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CFB6075-D5FA-42FE-8FDB-BBE22524CB5D}"/>
              </a:ext>
            </a:extLst>
          </p:cNvPr>
          <p:cNvGrpSpPr/>
          <p:nvPr/>
        </p:nvGrpSpPr>
        <p:grpSpPr>
          <a:xfrm>
            <a:off x="758322" y="4209874"/>
            <a:ext cx="2520349" cy="1925803"/>
            <a:chOff x="3399244" y="3900452"/>
            <a:chExt cx="2520349" cy="192580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97B29DE-5C3E-4229-9C95-92BC4BF58755}"/>
                </a:ext>
              </a:extLst>
            </p:cNvPr>
            <p:cNvGrpSpPr/>
            <p:nvPr/>
          </p:nvGrpSpPr>
          <p:grpSpPr>
            <a:xfrm rot="18900000">
              <a:off x="4833244" y="4639290"/>
              <a:ext cx="742864" cy="907273"/>
              <a:chOff x="3849556" y="2692761"/>
              <a:chExt cx="742864" cy="90727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8962D32-D22F-46FD-A5C8-6BA5D679F7C7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01ADA0C-71D0-4E93-BBEB-71D415B8356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6FB8D2-312D-41B1-917C-8D07AA0DA013}"/>
                </a:ext>
              </a:extLst>
            </p:cNvPr>
            <p:cNvSpPr/>
            <p:nvPr/>
          </p:nvSpPr>
          <p:spPr>
            <a:xfrm rot="16200000">
              <a:off x="4261223" y="4257719"/>
              <a:ext cx="875044" cy="2262027"/>
            </a:xfrm>
            <a:custGeom>
              <a:avLst/>
              <a:gdLst>
                <a:gd name="connsiteX0" fmla="*/ 875044 w 875044"/>
                <a:gd name="connsiteY0" fmla="*/ 1179580 h 2262027"/>
                <a:gd name="connsiteX1" fmla="*/ 682145 w 875044"/>
                <a:gd name="connsiteY1" fmla="*/ 1673828 h 2262027"/>
                <a:gd name="connsiteX2" fmla="*/ 608776 w 875044"/>
                <a:gd name="connsiteY2" fmla="*/ 1728080 h 2262027"/>
                <a:gd name="connsiteX3" fmla="*/ 619773 w 875044"/>
                <a:gd name="connsiteY3" fmla="*/ 1741409 h 2262027"/>
                <a:gd name="connsiteX4" fmla="*/ 676802 w 875044"/>
                <a:gd name="connsiteY4" fmla="*/ 1928107 h 2262027"/>
                <a:gd name="connsiteX5" fmla="*/ 342882 w 875044"/>
                <a:gd name="connsiteY5" fmla="*/ 2262027 h 2262027"/>
                <a:gd name="connsiteX6" fmla="*/ 342882 w 875044"/>
                <a:gd name="connsiteY6" fmla="*/ 2095066 h 2262027"/>
                <a:gd name="connsiteX7" fmla="*/ 509842 w 875044"/>
                <a:gd name="connsiteY7" fmla="*/ 1928106 h 2262027"/>
                <a:gd name="connsiteX8" fmla="*/ 407870 w 875044"/>
                <a:gd name="connsiteY8" fmla="*/ 1774266 h 2262027"/>
                <a:gd name="connsiteX9" fmla="*/ 365795 w 875044"/>
                <a:gd name="connsiteY9" fmla="*/ 1765772 h 2262027"/>
                <a:gd name="connsiteX10" fmla="*/ 349346 w 875044"/>
                <a:gd name="connsiteY10" fmla="*/ 1763513 h 2262027"/>
                <a:gd name="connsiteX11" fmla="*/ 344541 w 875044"/>
                <a:gd name="connsiteY11" fmla="*/ 1761481 h 2262027"/>
                <a:gd name="connsiteX12" fmla="*/ 342882 w 875044"/>
                <a:gd name="connsiteY12" fmla="*/ 1761146 h 2262027"/>
                <a:gd name="connsiteX13" fmla="*/ 342882 w 875044"/>
                <a:gd name="connsiteY13" fmla="*/ 1760779 h 2262027"/>
                <a:gd name="connsiteX14" fmla="*/ 267219 w 875044"/>
                <a:gd name="connsiteY14" fmla="*/ 1728782 h 2262027"/>
                <a:gd name="connsiteX15" fmla="*/ 0 w 875044"/>
                <a:gd name="connsiteY15" fmla="*/ 1179580 h 2262027"/>
                <a:gd name="connsiteX16" fmla="*/ 192899 w 875044"/>
                <a:gd name="connsiteY16" fmla="*/ 685333 h 2262027"/>
                <a:gd name="connsiteX17" fmla="*/ 207154 w 875044"/>
                <a:gd name="connsiteY17" fmla="*/ 674793 h 2262027"/>
                <a:gd name="connsiteX18" fmla="*/ 199138 w 875044"/>
                <a:gd name="connsiteY18" fmla="*/ 666122 h 2262027"/>
                <a:gd name="connsiteX19" fmla="*/ 176357 w 875044"/>
                <a:gd name="connsiteY19" fmla="*/ 297692 h 2262027"/>
                <a:gd name="connsiteX20" fmla="*/ 379116 w 875044"/>
                <a:gd name="connsiteY20" fmla="*/ 142111 h 2262027"/>
                <a:gd name="connsiteX21" fmla="*/ 449778 w 875044"/>
                <a:gd name="connsiteY21" fmla="*/ 137184 h 2262027"/>
                <a:gd name="connsiteX22" fmla="*/ 489993 w 875044"/>
                <a:gd name="connsiteY22" fmla="*/ 85173 h 2262027"/>
                <a:gd name="connsiteX23" fmla="*/ 742767 w 875044"/>
                <a:gd name="connsiteY23" fmla="*/ 28461 h 2262027"/>
                <a:gd name="connsiteX24" fmla="*/ 686055 w 875044"/>
                <a:gd name="connsiteY24" fmla="*/ 281235 h 2262027"/>
                <a:gd name="connsiteX25" fmla="*/ 433281 w 875044"/>
                <a:gd name="connsiteY25" fmla="*/ 337948 h 2262027"/>
                <a:gd name="connsiteX26" fmla="*/ 416813 w 875044"/>
                <a:gd name="connsiteY26" fmla="*/ 306074 h 2262027"/>
                <a:gd name="connsiteX27" fmla="*/ 364805 w 875044"/>
                <a:gd name="connsiteY27" fmla="*/ 331452 h 2262027"/>
                <a:gd name="connsiteX28" fmla="*/ 320948 w 875044"/>
                <a:gd name="connsiteY28" fmla="*/ 381173 h 2262027"/>
                <a:gd name="connsiteX29" fmla="*/ 332339 w 875044"/>
                <a:gd name="connsiteY29" fmla="*/ 565388 h 2262027"/>
                <a:gd name="connsiteX30" fmla="*/ 364314 w 875044"/>
                <a:gd name="connsiteY30" fmla="*/ 593592 h 2262027"/>
                <a:gd name="connsiteX31" fmla="*/ 437522 w 875044"/>
                <a:gd name="connsiteY31" fmla="*/ 583538 h 2262027"/>
                <a:gd name="connsiteX32" fmla="*/ 875044 w 875044"/>
                <a:gd name="connsiteY32" fmla="*/ 1179580 h 226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5044" h="2262027">
                  <a:moveTo>
                    <a:pt x="875044" y="1179580"/>
                  </a:moveTo>
                  <a:cubicBezTo>
                    <a:pt x="875044" y="1385321"/>
                    <a:pt x="798527" y="1566715"/>
                    <a:pt x="682145" y="1673828"/>
                  </a:cubicBezTo>
                  <a:lnTo>
                    <a:pt x="608776" y="1728080"/>
                  </a:lnTo>
                  <a:lnTo>
                    <a:pt x="619773" y="1741409"/>
                  </a:lnTo>
                  <a:cubicBezTo>
                    <a:pt x="655778" y="1794703"/>
                    <a:pt x="676802" y="1858950"/>
                    <a:pt x="676802" y="1928107"/>
                  </a:cubicBezTo>
                  <a:cubicBezTo>
                    <a:pt x="676802" y="2112526"/>
                    <a:pt x="527301" y="2262027"/>
                    <a:pt x="342882" y="2262027"/>
                  </a:cubicBezTo>
                  <a:lnTo>
                    <a:pt x="342882" y="2095066"/>
                  </a:lnTo>
                  <a:cubicBezTo>
                    <a:pt x="435091" y="2095066"/>
                    <a:pt x="509842" y="2020315"/>
                    <a:pt x="509842" y="1928106"/>
                  </a:cubicBezTo>
                  <a:cubicBezTo>
                    <a:pt x="509842" y="1858949"/>
                    <a:pt x="467794" y="1799612"/>
                    <a:pt x="407870" y="1774266"/>
                  </a:cubicBezTo>
                  <a:lnTo>
                    <a:pt x="365795" y="1765772"/>
                  </a:lnTo>
                  <a:lnTo>
                    <a:pt x="349346" y="1763513"/>
                  </a:lnTo>
                  <a:lnTo>
                    <a:pt x="344541" y="1761481"/>
                  </a:lnTo>
                  <a:lnTo>
                    <a:pt x="342882" y="1761146"/>
                  </a:lnTo>
                  <a:lnTo>
                    <a:pt x="342882" y="1760779"/>
                  </a:lnTo>
                  <a:lnTo>
                    <a:pt x="267219" y="1728782"/>
                  </a:lnTo>
                  <a:cubicBezTo>
                    <a:pt x="110186" y="1638298"/>
                    <a:pt x="0" y="1426469"/>
                    <a:pt x="0" y="1179580"/>
                  </a:cubicBezTo>
                  <a:cubicBezTo>
                    <a:pt x="0" y="973840"/>
                    <a:pt x="76518" y="792446"/>
                    <a:pt x="192899" y="685333"/>
                  </a:cubicBezTo>
                  <a:lnTo>
                    <a:pt x="207154" y="674793"/>
                  </a:lnTo>
                  <a:lnTo>
                    <a:pt x="199138" y="666122"/>
                  </a:lnTo>
                  <a:cubicBezTo>
                    <a:pt x="120691" y="562297"/>
                    <a:pt x="107200" y="417476"/>
                    <a:pt x="176357" y="297692"/>
                  </a:cubicBezTo>
                  <a:cubicBezTo>
                    <a:pt x="222462" y="217837"/>
                    <a:pt x="296570" y="164229"/>
                    <a:pt x="379116" y="142111"/>
                  </a:cubicBezTo>
                  <a:lnTo>
                    <a:pt x="449778" y="137184"/>
                  </a:lnTo>
                  <a:lnTo>
                    <a:pt x="489993" y="85173"/>
                  </a:lnTo>
                  <a:cubicBezTo>
                    <a:pt x="575455" y="-289"/>
                    <a:pt x="688626" y="-25680"/>
                    <a:pt x="742767" y="28461"/>
                  </a:cubicBezTo>
                  <a:cubicBezTo>
                    <a:pt x="796908" y="82602"/>
                    <a:pt x="771517" y="195773"/>
                    <a:pt x="686055" y="281235"/>
                  </a:cubicBezTo>
                  <a:cubicBezTo>
                    <a:pt x="600593" y="366698"/>
                    <a:pt x="487422" y="392089"/>
                    <a:pt x="433281" y="337948"/>
                  </a:cubicBezTo>
                  <a:lnTo>
                    <a:pt x="416813" y="306074"/>
                  </a:lnTo>
                  <a:lnTo>
                    <a:pt x="364805" y="331452"/>
                  </a:lnTo>
                  <a:cubicBezTo>
                    <a:pt x="347501" y="344527"/>
                    <a:pt x="332474" y="361209"/>
                    <a:pt x="320948" y="381173"/>
                  </a:cubicBezTo>
                  <a:cubicBezTo>
                    <a:pt x="286370" y="441065"/>
                    <a:pt x="293116" y="513476"/>
                    <a:pt x="332339" y="565388"/>
                  </a:cubicBezTo>
                  <a:lnTo>
                    <a:pt x="364314" y="593592"/>
                  </a:lnTo>
                  <a:lnTo>
                    <a:pt x="437522" y="583538"/>
                  </a:lnTo>
                  <a:cubicBezTo>
                    <a:pt x="679159" y="583538"/>
                    <a:pt x="875044" y="850395"/>
                    <a:pt x="875044" y="117958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FFB1765-8D89-4D9E-BB89-52702B2EF533}"/>
                </a:ext>
              </a:extLst>
            </p:cNvPr>
            <p:cNvSpPr/>
            <p:nvPr/>
          </p:nvSpPr>
          <p:spPr>
            <a:xfrm rot="16200000">
              <a:off x="4740745" y="5593244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BAA4599-B743-4AAF-86D5-54B994AAAC00}"/>
                </a:ext>
              </a:extLst>
            </p:cNvPr>
            <p:cNvGrpSpPr/>
            <p:nvPr/>
          </p:nvGrpSpPr>
          <p:grpSpPr>
            <a:xfrm>
              <a:off x="5587011" y="5389459"/>
              <a:ext cx="332582" cy="247642"/>
              <a:chOff x="2324497" y="2942365"/>
              <a:chExt cx="332582" cy="247642"/>
            </a:xfrm>
          </p:grpSpPr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EAA675AA-654F-43F9-8723-4C66176979D3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96F4DE1-6B86-4FCC-8F73-1A2A55E9E7D9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9530098-C4D4-41AB-AAF6-505F0AAAFC18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BB225CFB-3623-4E89-B50E-0D6ABEA2C3FB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291AFAE-0585-48F3-BD1B-8F6C2EB0939C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FA9F6E9-BA8D-47D5-B632-5B7FA6C25235}"/>
                </a:ext>
              </a:extLst>
            </p:cNvPr>
            <p:cNvSpPr/>
            <p:nvPr/>
          </p:nvSpPr>
          <p:spPr>
            <a:xfrm rot="18295953">
              <a:off x="4911907" y="5031933"/>
              <a:ext cx="667840" cy="333920"/>
            </a:xfrm>
            <a:custGeom>
              <a:avLst/>
              <a:gdLst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61879 w 667840"/>
                <a:gd name="connsiteY5" fmla="*/ 333920 h 333920"/>
                <a:gd name="connsiteX6" fmla="*/ 51323 w 667840"/>
                <a:gd name="connsiteY6" fmla="*/ 315326 h 333920"/>
                <a:gd name="connsiteX7" fmla="*/ 40767 w 667840"/>
                <a:gd name="connsiteY7" fmla="*/ 333920 h 333920"/>
                <a:gd name="connsiteX8" fmla="*/ 0 w 667840"/>
                <a:gd name="connsiteY8" fmla="*/ 333920 h 333920"/>
                <a:gd name="connsiteX9" fmla="*/ 333920 w 667840"/>
                <a:gd name="connsiteY9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61879 w 667840"/>
                <a:gd name="connsiteY5" fmla="*/ 333920 h 333920"/>
                <a:gd name="connsiteX6" fmla="*/ 51323 w 667840"/>
                <a:gd name="connsiteY6" fmla="*/ 315326 h 333920"/>
                <a:gd name="connsiteX7" fmla="*/ 0 w 667840"/>
                <a:gd name="connsiteY7" fmla="*/ 333920 h 333920"/>
                <a:gd name="connsiteX8" fmla="*/ 333920 w 667840"/>
                <a:gd name="connsiteY8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51323 w 667840"/>
                <a:gd name="connsiteY5" fmla="*/ 315326 h 333920"/>
                <a:gd name="connsiteX6" fmla="*/ 0 w 667840"/>
                <a:gd name="connsiteY6" fmla="*/ 333920 h 333920"/>
                <a:gd name="connsiteX7" fmla="*/ 333920 w 667840"/>
                <a:gd name="connsiteY7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82279 w 667840"/>
                <a:gd name="connsiteY5" fmla="*/ 284369 h 333920"/>
                <a:gd name="connsiteX6" fmla="*/ 0 w 667840"/>
                <a:gd name="connsiteY6" fmla="*/ 333920 h 333920"/>
                <a:gd name="connsiteX7" fmla="*/ 333920 w 667840"/>
                <a:gd name="connsiteY7" fmla="*/ 0 h 333920"/>
                <a:gd name="connsiteX0" fmla="*/ 82279 w 667840"/>
                <a:gd name="connsiteY0" fmla="*/ 284369 h 375809"/>
                <a:gd name="connsiteX1" fmla="*/ 0 w 667840"/>
                <a:gd name="connsiteY1" fmla="*/ 333920 h 375809"/>
                <a:gd name="connsiteX2" fmla="*/ 333920 w 667840"/>
                <a:gd name="connsiteY2" fmla="*/ 0 h 375809"/>
                <a:gd name="connsiteX3" fmla="*/ 667840 w 667840"/>
                <a:gd name="connsiteY3" fmla="*/ 333920 h 375809"/>
                <a:gd name="connsiteX4" fmla="*/ 500879 w 667840"/>
                <a:gd name="connsiteY4" fmla="*/ 333920 h 375809"/>
                <a:gd name="connsiteX5" fmla="*/ 333919 w 667840"/>
                <a:gd name="connsiteY5" fmla="*/ 166960 h 375809"/>
                <a:gd name="connsiteX6" fmla="*/ 166959 w 667840"/>
                <a:gd name="connsiteY6" fmla="*/ 333920 h 375809"/>
                <a:gd name="connsiteX7" fmla="*/ 173719 w 667840"/>
                <a:gd name="connsiteY7" fmla="*/ 375809 h 375809"/>
                <a:gd name="connsiteX0" fmla="*/ 0 w 667840"/>
                <a:gd name="connsiteY0" fmla="*/ 333920 h 375809"/>
                <a:gd name="connsiteX1" fmla="*/ 333920 w 667840"/>
                <a:gd name="connsiteY1" fmla="*/ 0 h 375809"/>
                <a:gd name="connsiteX2" fmla="*/ 667840 w 667840"/>
                <a:gd name="connsiteY2" fmla="*/ 333920 h 375809"/>
                <a:gd name="connsiteX3" fmla="*/ 500879 w 667840"/>
                <a:gd name="connsiteY3" fmla="*/ 333920 h 375809"/>
                <a:gd name="connsiteX4" fmla="*/ 333919 w 667840"/>
                <a:gd name="connsiteY4" fmla="*/ 166960 h 375809"/>
                <a:gd name="connsiteX5" fmla="*/ 166959 w 667840"/>
                <a:gd name="connsiteY5" fmla="*/ 333920 h 375809"/>
                <a:gd name="connsiteX6" fmla="*/ 173719 w 667840"/>
                <a:gd name="connsiteY6" fmla="*/ 375809 h 375809"/>
                <a:gd name="connsiteX0" fmla="*/ 0 w 667840"/>
                <a:gd name="connsiteY0" fmla="*/ 333920 h 333920"/>
                <a:gd name="connsiteX1" fmla="*/ 333920 w 667840"/>
                <a:gd name="connsiteY1" fmla="*/ 0 h 333920"/>
                <a:gd name="connsiteX2" fmla="*/ 667840 w 667840"/>
                <a:gd name="connsiteY2" fmla="*/ 333920 h 333920"/>
                <a:gd name="connsiteX3" fmla="*/ 500879 w 667840"/>
                <a:gd name="connsiteY3" fmla="*/ 333920 h 333920"/>
                <a:gd name="connsiteX4" fmla="*/ 333919 w 667840"/>
                <a:gd name="connsiteY4" fmla="*/ 166960 h 333920"/>
                <a:gd name="connsiteX5" fmla="*/ 166959 w 667840"/>
                <a:gd name="connsiteY5" fmla="*/ 333920 h 33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7840" h="333920">
                  <a:moveTo>
                    <a:pt x="0" y="333920"/>
                  </a:moveTo>
                  <a:cubicBezTo>
                    <a:pt x="0" y="149501"/>
                    <a:pt x="149501" y="0"/>
                    <a:pt x="333920" y="0"/>
                  </a:cubicBezTo>
                  <a:cubicBezTo>
                    <a:pt x="518339" y="0"/>
                    <a:pt x="667840" y="149501"/>
                    <a:pt x="667840" y="333920"/>
                  </a:cubicBezTo>
                  <a:lnTo>
                    <a:pt x="500879" y="333920"/>
                  </a:lnTo>
                  <a:cubicBezTo>
                    <a:pt x="500879" y="241711"/>
                    <a:pt x="426128" y="166960"/>
                    <a:pt x="333919" y="166960"/>
                  </a:cubicBezTo>
                  <a:cubicBezTo>
                    <a:pt x="241710" y="166960"/>
                    <a:pt x="166959" y="241711"/>
                    <a:pt x="166959" y="333920"/>
                  </a:cubicBezTo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493DD59-FA78-4091-8AFD-0A58AE862B56}"/>
                </a:ext>
              </a:extLst>
            </p:cNvPr>
            <p:cNvGrpSpPr/>
            <p:nvPr/>
          </p:nvGrpSpPr>
          <p:grpSpPr>
            <a:xfrm rot="19800000">
              <a:off x="5374731" y="4986612"/>
              <a:ext cx="332582" cy="247642"/>
              <a:chOff x="2324497" y="2942365"/>
              <a:chExt cx="332582" cy="247642"/>
            </a:xfrm>
          </p:grpSpPr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14BE962B-B312-4E20-851B-02EA24E82CE5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83A396A-DC49-426D-ADFE-D66AB6BF8C4F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D0EB3CA-33B7-4884-A85F-EB47742D096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E6D64EA2-CE22-4D51-AF7C-38CFA5D83967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BF02D96-D11E-430F-8B9E-92DC25271830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星: 24 pt 76">
              <a:extLst>
                <a:ext uri="{FF2B5EF4-FFF2-40B4-BE49-F238E27FC236}">
                  <a16:creationId xmlns:a16="http://schemas.microsoft.com/office/drawing/2014/main" id="{AE99721B-E46C-43BA-9B37-CB70EF26497F}"/>
                </a:ext>
              </a:extLst>
            </p:cNvPr>
            <p:cNvSpPr/>
            <p:nvPr/>
          </p:nvSpPr>
          <p:spPr>
            <a:xfrm rot="16200000">
              <a:off x="4123693" y="4895498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08092A2-219C-4077-9C6A-81B7BE55AE3D}"/>
                </a:ext>
              </a:extLst>
            </p:cNvPr>
            <p:cNvGrpSpPr/>
            <p:nvPr/>
          </p:nvGrpSpPr>
          <p:grpSpPr>
            <a:xfrm>
              <a:off x="3399244" y="3900452"/>
              <a:ext cx="1729118" cy="1536700"/>
              <a:chOff x="3360407" y="3999781"/>
              <a:chExt cx="1729118" cy="153670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A7B5E43-4C97-44A3-9276-19E8D3DDAFB8}"/>
                  </a:ext>
                </a:extLst>
              </p:cNvPr>
              <p:cNvSpPr/>
              <p:nvPr/>
            </p:nvSpPr>
            <p:spPr>
              <a:xfrm rot="16200000" flipH="1">
                <a:off x="4740745" y="4822653"/>
                <a:ext cx="99393" cy="353138"/>
              </a:xfrm>
              <a:custGeom>
                <a:avLst/>
                <a:gdLst>
                  <a:gd name="connsiteX0" fmla="*/ 22511 w 99393"/>
                  <a:gd name="connsiteY0" fmla="*/ 313268 h 353138"/>
                  <a:gd name="connsiteX1" fmla="*/ 96218 w 99393"/>
                  <a:gd name="connsiteY1" fmla="*/ 336366 h 353138"/>
                  <a:gd name="connsiteX2" fmla="*/ 40504 w 99393"/>
                  <a:gd name="connsiteY2" fmla="*/ 352835 h 353138"/>
                  <a:gd name="connsiteX3" fmla="*/ 31289 w 99393"/>
                  <a:gd name="connsiteY3" fmla="*/ 351439 h 353138"/>
                  <a:gd name="connsiteX4" fmla="*/ 5717 w 99393"/>
                  <a:gd name="connsiteY4" fmla="*/ 211571 h 353138"/>
                  <a:gd name="connsiteX5" fmla="*/ 89868 w 99393"/>
                  <a:gd name="connsiteY5" fmla="*/ 237942 h 353138"/>
                  <a:gd name="connsiteX6" fmla="*/ 34154 w 99393"/>
                  <a:gd name="connsiteY6" fmla="*/ 254411 h 353138"/>
                  <a:gd name="connsiteX7" fmla="*/ 8628 w 99393"/>
                  <a:gd name="connsiteY7" fmla="*/ 250543 h 353138"/>
                  <a:gd name="connsiteX8" fmla="*/ 2177 w 99393"/>
                  <a:gd name="connsiteY8" fmla="*/ 105878 h 353138"/>
                  <a:gd name="connsiteX9" fmla="*/ 99393 w 99393"/>
                  <a:gd name="connsiteY9" fmla="*/ 136342 h 353138"/>
                  <a:gd name="connsiteX10" fmla="*/ 43679 w 99393"/>
                  <a:gd name="connsiteY10" fmla="*/ 152812 h 353138"/>
                  <a:gd name="connsiteX11" fmla="*/ 844 w 99393"/>
                  <a:gd name="connsiteY11" fmla="*/ 146320 h 353138"/>
                  <a:gd name="connsiteX12" fmla="*/ 0 w 99393"/>
                  <a:gd name="connsiteY12" fmla="*/ 135021 h 353138"/>
                  <a:gd name="connsiteX13" fmla="*/ 12570 w 99393"/>
                  <a:gd name="connsiteY13" fmla="*/ 0 h 353138"/>
                  <a:gd name="connsiteX14" fmla="*/ 93043 w 99393"/>
                  <a:gd name="connsiteY14" fmla="*/ 25217 h 353138"/>
                  <a:gd name="connsiteX15" fmla="*/ 37329 w 99393"/>
                  <a:gd name="connsiteY15" fmla="*/ 41687 h 353138"/>
                  <a:gd name="connsiteX16" fmla="*/ 7311 w 99393"/>
                  <a:gd name="connsiteY16" fmla="*/ 37137 h 353138"/>
                  <a:gd name="connsiteX17" fmla="*/ 8889 w 99393"/>
                  <a:gd name="connsiteY17" fmla="*/ 16005 h 35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393" h="353138">
                    <a:moveTo>
                      <a:pt x="22511" y="313268"/>
                    </a:moveTo>
                    <a:lnTo>
                      <a:pt x="96218" y="336366"/>
                    </a:lnTo>
                    <a:cubicBezTo>
                      <a:pt x="88748" y="349305"/>
                      <a:pt x="69291" y="354507"/>
                      <a:pt x="40504" y="352835"/>
                    </a:cubicBezTo>
                    <a:lnTo>
                      <a:pt x="31289" y="351439"/>
                    </a:lnTo>
                    <a:close/>
                    <a:moveTo>
                      <a:pt x="5717" y="211571"/>
                    </a:moveTo>
                    <a:lnTo>
                      <a:pt x="89868" y="237942"/>
                    </a:lnTo>
                    <a:cubicBezTo>
                      <a:pt x="82398" y="250881"/>
                      <a:pt x="62942" y="256083"/>
                      <a:pt x="34154" y="254411"/>
                    </a:cubicBezTo>
                    <a:lnTo>
                      <a:pt x="8628" y="250543"/>
                    </a:lnTo>
                    <a:close/>
                    <a:moveTo>
                      <a:pt x="2177" y="105878"/>
                    </a:moveTo>
                    <a:lnTo>
                      <a:pt x="99393" y="136342"/>
                    </a:lnTo>
                    <a:cubicBezTo>
                      <a:pt x="91923" y="149281"/>
                      <a:pt x="72466" y="154484"/>
                      <a:pt x="43679" y="152812"/>
                    </a:cubicBezTo>
                    <a:lnTo>
                      <a:pt x="844" y="146320"/>
                    </a:lnTo>
                    <a:lnTo>
                      <a:pt x="0" y="135021"/>
                    </a:lnTo>
                    <a:close/>
                    <a:moveTo>
                      <a:pt x="12570" y="0"/>
                    </a:moveTo>
                    <a:lnTo>
                      <a:pt x="93043" y="25217"/>
                    </a:lnTo>
                    <a:cubicBezTo>
                      <a:pt x="85572" y="38156"/>
                      <a:pt x="66116" y="43359"/>
                      <a:pt x="37329" y="41687"/>
                    </a:cubicBezTo>
                    <a:lnTo>
                      <a:pt x="7311" y="37137"/>
                    </a:lnTo>
                    <a:lnTo>
                      <a:pt x="8889" y="16005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F792B17-30D3-462F-BAFB-14E04E3952BE}"/>
                  </a:ext>
                </a:extLst>
              </p:cNvPr>
              <p:cNvSpPr/>
              <p:nvPr/>
            </p:nvSpPr>
            <p:spPr>
              <a:xfrm>
                <a:off x="3379160" y="4072807"/>
                <a:ext cx="384174" cy="38417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F3A0DE7-E7A5-4375-A3DD-90FD5326EA76}"/>
                  </a:ext>
                </a:extLst>
              </p:cNvPr>
              <p:cNvSpPr/>
              <p:nvPr/>
            </p:nvSpPr>
            <p:spPr>
              <a:xfrm>
                <a:off x="4686598" y="4072807"/>
                <a:ext cx="384174" cy="384174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星: 12 pt 84">
                <a:extLst>
                  <a:ext uri="{FF2B5EF4-FFF2-40B4-BE49-F238E27FC236}">
                    <a16:creationId xmlns:a16="http://schemas.microsoft.com/office/drawing/2014/main" id="{57FBE459-B5DA-4FC9-BB59-44115441108A}"/>
                  </a:ext>
                </a:extLst>
              </p:cNvPr>
              <p:cNvSpPr/>
              <p:nvPr/>
            </p:nvSpPr>
            <p:spPr>
              <a:xfrm>
                <a:off x="3439815" y="4137364"/>
                <a:ext cx="262864" cy="262864"/>
              </a:xfrm>
              <a:prstGeom prst="star12">
                <a:avLst>
                  <a:gd name="adj" fmla="val 43334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星: 12 pt 85">
                <a:extLst>
                  <a:ext uri="{FF2B5EF4-FFF2-40B4-BE49-F238E27FC236}">
                    <a16:creationId xmlns:a16="http://schemas.microsoft.com/office/drawing/2014/main" id="{BC38A2C6-73AC-4CF2-AA54-39EDBA08F92F}"/>
                  </a:ext>
                </a:extLst>
              </p:cNvPr>
              <p:cNvSpPr/>
              <p:nvPr/>
            </p:nvSpPr>
            <p:spPr>
              <a:xfrm>
                <a:off x="4737596" y="4137364"/>
                <a:ext cx="262864" cy="262864"/>
              </a:xfrm>
              <a:prstGeom prst="star12">
                <a:avLst>
                  <a:gd name="adj" fmla="val 43334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D57A055-DE93-43F1-8697-4B6E478D9447}"/>
                  </a:ext>
                </a:extLst>
              </p:cNvPr>
              <p:cNvSpPr/>
              <p:nvPr/>
            </p:nvSpPr>
            <p:spPr>
              <a:xfrm>
                <a:off x="3360407" y="3999781"/>
                <a:ext cx="1729118" cy="1536700"/>
              </a:xfrm>
              <a:custGeom>
                <a:avLst/>
                <a:gdLst>
                  <a:gd name="connsiteX0" fmla="*/ 864559 w 1729118"/>
                  <a:gd name="connsiteY0" fmla="*/ 0 h 1536700"/>
                  <a:gd name="connsiteX1" fmla="*/ 1632909 w 1729118"/>
                  <a:gd name="connsiteY1" fmla="*/ 768350 h 1536700"/>
                  <a:gd name="connsiteX2" fmla="*/ 1630579 w 1729118"/>
                  <a:gd name="connsiteY2" fmla="*/ 791461 h 1536700"/>
                  <a:gd name="connsiteX3" fmla="*/ 1699659 w 1729118"/>
                  <a:gd name="connsiteY3" fmla="*/ 818721 h 1536700"/>
                  <a:gd name="connsiteX4" fmla="*/ 1643030 w 1729118"/>
                  <a:gd name="connsiteY4" fmla="*/ 887140 h 1536700"/>
                  <a:gd name="connsiteX5" fmla="*/ 1729118 w 1729118"/>
                  <a:gd name="connsiteY5" fmla="*/ 944964 h 1536700"/>
                  <a:gd name="connsiteX6" fmla="*/ 1643030 w 1729118"/>
                  <a:gd name="connsiteY6" fmla="*/ 1002787 h 1536700"/>
                  <a:gd name="connsiteX7" fmla="*/ 1699659 w 1729118"/>
                  <a:gd name="connsiteY7" fmla="*/ 1071206 h 1536700"/>
                  <a:gd name="connsiteX8" fmla="*/ 1589983 w 1729118"/>
                  <a:gd name="connsiteY8" fmla="*/ 1114486 h 1536700"/>
                  <a:gd name="connsiteX9" fmla="*/ 1613289 w 1729118"/>
                  <a:gd name="connsiteY9" fmla="*/ 1188845 h 1536700"/>
                  <a:gd name="connsiteX10" fmla="*/ 1487999 w 1729118"/>
                  <a:gd name="connsiteY10" fmla="*/ 1214532 h 1536700"/>
                  <a:gd name="connsiteX11" fmla="*/ 1487394 w 1729118"/>
                  <a:gd name="connsiteY11" fmla="*/ 1215265 h 1536700"/>
                  <a:gd name="connsiteX12" fmla="*/ 1475895 w 1729118"/>
                  <a:gd name="connsiteY12" fmla="*/ 1289864 h 1536700"/>
                  <a:gd name="connsiteX13" fmla="*/ 1423732 w 1729118"/>
                  <a:gd name="connsiteY13" fmla="*/ 1292424 h 1536700"/>
                  <a:gd name="connsiteX14" fmla="*/ 1407865 w 1729118"/>
                  <a:gd name="connsiteY14" fmla="*/ 1311656 h 1536700"/>
                  <a:gd name="connsiteX15" fmla="*/ 864559 w 1729118"/>
                  <a:gd name="connsiteY15" fmla="*/ 1536700 h 1536700"/>
                  <a:gd name="connsiteX16" fmla="*/ 321254 w 1729118"/>
                  <a:gd name="connsiteY16" fmla="*/ 1311656 h 1536700"/>
                  <a:gd name="connsiteX17" fmla="*/ 305386 w 1729118"/>
                  <a:gd name="connsiteY17" fmla="*/ 1292424 h 1536700"/>
                  <a:gd name="connsiteX18" fmla="*/ 253223 w 1729118"/>
                  <a:gd name="connsiteY18" fmla="*/ 1289864 h 1536700"/>
                  <a:gd name="connsiteX19" fmla="*/ 241724 w 1729118"/>
                  <a:gd name="connsiteY19" fmla="*/ 1215265 h 1536700"/>
                  <a:gd name="connsiteX20" fmla="*/ 241119 w 1729118"/>
                  <a:gd name="connsiteY20" fmla="*/ 1214532 h 1536700"/>
                  <a:gd name="connsiteX21" fmla="*/ 115829 w 1729118"/>
                  <a:gd name="connsiteY21" fmla="*/ 1188845 h 1536700"/>
                  <a:gd name="connsiteX22" fmla="*/ 139135 w 1729118"/>
                  <a:gd name="connsiteY22" fmla="*/ 1114486 h 1536700"/>
                  <a:gd name="connsiteX23" fmla="*/ 29459 w 1729118"/>
                  <a:gd name="connsiteY23" fmla="*/ 1071206 h 1536700"/>
                  <a:gd name="connsiteX24" fmla="*/ 86088 w 1729118"/>
                  <a:gd name="connsiteY24" fmla="*/ 1002787 h 1536700"/>
                  <a:gd name="connsiteX25" fmla="*/ 0 w 1729118"/>
                  <a:gd name="connsiteY25" fmla="*/ 944964 h 1536700"/>
                  <a:gd name="connsiteX26" fmla="*/ 86088 w 1729118"/>
                  <a:gd name="connsiteY26" fmla="*/ 887140 h 1536700"/>
                  <a:gd name="connsiteX27" fmla="*/ 29459 w 1729118"/>
                  <a:gd name="connsiteY27" fmla="*/ 818721 h 1536700"/>
                  <a:gd name="connsiteX28" fmla="*/ 98539 w 1729118"/>
                  <a:gd name="connsiteY28" fmla="*/ 791461 h 1536700"/>
                  <a:gd name="connsiteX29" fmla="*/ 96209 w 1729118"/>
                  <a:gd name="connsiteY29" fmla="*/ 768350 h 1536700"/>
                  <a:gd name="connsiteX30" fmla="*/ 864559 w 1729118"/>
                  <a:gd name="connsiteY30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729118" h="1536700">
                    <a:moveTo>
                      <a:pt x="864559" y="0"/>
                    </a:moveTo>
                    <a:cubicBezTo>
                      <a:pt x="1288907" y="0"/>
                      <a:pt x="1632909" y="344002"/>
                      <a:pt x="1632909" y="768350"/>
                    </a:cubicBezTo>
                    <a:lnTo>
                      <a:pt x="1630579" y="791461"/>
                    </a:lnTo>
                    <a:lnTo>
                      <a:pt x="1699659" y="818721"/>
                    </a:lnTo>
                    <a:lnTo>
                      <a:pt x="1643030" y="887140"/>
                    </a:lnTo>
                    <a:lnTo>
                      <a:pt x="1729118" y="944964"/>
                    </a:lnTo>
                    <a:lnTo>
                      <a:pt x="1643030" y="1002787"/>
                    </a:lnTo>
                    <a:lnTo>
                      <a:pt x="1699659" y="1071206"/>
                    </a:lnTo>
                    <a:lnTo>
                      <a:pt x="1589983" y="1114486"/>
                    </a:lnTo>
                    <a:lnTo>
                      <a:pt x="1613289" y="1188845"/>
                    </a:lnTo>
                    <a:lnTo>
                      <a:pt x="1487999" y="1214532"/>
                    </a:lnTo>
                    <a:lnTo>
                      <a:pt x="1487394" y="1215265"/>
                    </a:lnTo>
                    <a:lnTo>
                      <a:pt x="1475895" y="1289864"/>
                    </a:lnTo>
                    <a:lnTo>
                      <a:pt x="1423732" y="1292424"/>
                    </a:lnTo>
                    <a:lnTo>
                      <a:pt x="1407865" y="1311656"/>
                    </a:lnTo>
                    <a:cubicBezTo>
                      <a:pt x="1268821" y="1450700"/>
                      <a:pt x="1076733" y="1536700"/>
                      <a:pt x="864559" y="1536700"/>
                    </a:cubicBezTo>
                    <a:cubicBezTo>
                      <a:pt x="652385" y="1536700"/>
                      <a:pt x="460298" y="1450700"/>
                      <a:pt x="321254" y="1311656"/>
                    </a:cubicBezTo>
                    <a:lnTo>
                      <a:pt x="305386" y="1292424"/>
                    </a:lnTo>
                    <a:lnTo>
                      <a:pt x="253223" y="1289864"/>
                    </a:lnTo>
                    <a:lnTo>
                      <a:pt x="241724" y="1215265"/>
                    </a:lnTo>
                    <a:lnTo>
                      <a:pt x="241119" y="1214532"/>
                    </a:lnTo>
                    <a:lnTo>
                      <a:pt x="115829" y="1188845"/>
                    </a:lnTo>
                    <a:lnTo>
                      <a:pt x="139135" y="1114486"/>
                    </a:lnTo>
                    <a:lnTo>
                      <a:pt x="29459" y="1071206"/>
                    </a:lnTo>
                    <a:lnTo>
                      <a:pt x="86088" y="1002787"/>
                    </a:lnTo>
                    <a:lnTo>
                      <a:pt x="0" y="944964"/>
                    </a:lnTo>
                    <a:lnTo>
                      <a:pt x="86088" y="887140"/>
                    </a:lnTo>
                    <a:lnTo>
                      <a:pt x="29459" y="818721"/>
                    </a:lnTo>
                    <a:lnTo>
                      <a:pt x="98539" y="791461"/>
                    </a:lnTo>
                    <a:lnTo>
                      <a:pt x="96209" y="768350"/>
                    </a:lnTo>
                    <a:cubicBezTo>
                      <a:pt x="96209" y="344002"/>
                      <a:pt x="440211" y="0"/>
                      <a:pt x="86455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0E8200E3-6A69-4D27-8FBA-BA40B65629DB}"/>
                  </a:ext>
                </a:extLst>
              </p:cNvPr>
              <p:cNvSpPr/>
              <p:nvPr/>
            </p:nvSpPr>
            <p:spPr>
              <a:xfrm>
                <a:off x="3749344" y="4485556"/>
                <a:ext cx="390526" cy="32284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596B829-E95C-47AF-9827-6B69E4BC37A6}"/>
                  </a:ext>
                </a:extLst>
              </p:cNvPr>
              <p:cNvSpPr/>
              <p:nvPr/>
            </p:nvSpPr>
            <p:spPr>
              <a:xfrm>
                <a:off x="4340225" y="4485556"/>
                <a:ext cx="390526" cy="32284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97C3878B-4EA3-40BF-9312-23BA11369D12}"/>
                  </a:ext>
                </a:extLst>
              </p:cNvPr>
              <p:cNvSpPr/>
              <p:nvPr/>
            </p:nvSpPr>
            <p:spPr>
              <a:xfrm rot="5400000">
                <a:off x="4189742" y="3890574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C9759158-C932-4276-99DB-06CC62F38843}"/>
                  </a:ext>
                </a:extLst>
              </p:cNvPr>
              <p:cNvSpPr/>
              <p:nvPr/>
            </p:nvSpPr>
            <p:spPr>
              <a:xfrm rot="5400000">
                <a:off x="4196919" y="4006362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360ADE4-A29F-4464-8804-7133F860AF87}"/>
                  </a:ext>
                </a:extLst>
              </p:cNvPr>
              <p:cNvGrpSpPr/>
              <p:nvPr/>
            </p:nvGrpSpPr>
            <p:grpSpPr>
              <a:xfrm rot="16200000">
                <a:off x="3368148" y="4702100"/>
                <a:ext cx="403225" cy="123196"/>
                <a:chOff x="2256795" y="2004715"/>
                <a:chExt cx="403225" cy="123196"/>
              </a:xfrm>
            </p:grpSpPr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9A109D05-CB84-4368-BBC8-14E3C8776284}"/>
                    </a:ext>
                  </a:extLst>
                </p:cNvPr>
                <p:cNvSpPr/>
                <p:nvPr/>
              </p:nvSpPr>
              <p:spPr>
                <a:xfrm rot="5400000">
                  <a:off x="2427617" y="18338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8DADD865-1B7E-46C0-90A7-8DDC646D0F5C}"/>
                    </a:ext>
                  </a:extLst>
                </p:cNvPr>
                <p:cNvSpPr/>
                <p:nvPr/>
              </p:nvSpPr>
              <p:spPr>
                <a:xfrm rot="5400000">
                  <a:off x="2434794" y="19496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C86D106-C1C0-4421-BD7C-CF3B55432509}"/>
                  </a:ext>
                </a:extLst>
              </p:cNvPr>
              <p:cNvGrpSpPr/>
              <p:nvPr/>
            </p:nvGrpSpPr>
            <p:grpSpPr>
              <a:xfrm rot="5400000">
                <a:off x="4681841" y="4702101"/>
                <a:ext cx="403225" cy="123196"/>
                <a:chOff x="2256795" y="2004715"/>
                <a:chExt cx="403225" cy="123196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9992A444-BF2F-4E6B-898E-7DB0F077C7AF}"/>
                    </a:ext>
                  </a:extLst>
                </p:cNvPr>
                <p:cNvSpPr/>
                <p:nvPr/>
              </p:nvSpPr>
              <p:spPr>
                <a:xfrm rot="5400000">
                  <a:off x="2427617" y="18338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4A15F2CD-F29C-49C9-B8DB-ABE82F229E84}"/>
                    </a:ext>
                  </a:extLst>
                </p:cNvPr>
                <p:cNvSpPr/>
                <p:nvPr/>
              </p:nvSpPr>
              <p:spPr>
                <a:xfrm rot="5400000">
                  <a:off x="2434794" y="19496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8CD09A7A-150F-4935-9FD1-BF39C16CCBA7}"/>
                  </a:ext>
                </a:extLst>
              </p:cNvPr>
              <p:cNvSpPr/>
              <p:nvPr/>
            </p:nvSpPr>
            <p:spPr>
              <a:xfrm rot="5400000">
                <a:off x="4201091" y="4121390"/>
                <a:ext cx="38885" cy="213984"/>
              </a:xfrm>
              <a:prstGeom prst="moon">
                <a:avLst>
                  <a:gd name="adj" fmla="val 6081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5D9F6DB-83C8-40BF-A801-B265E25D2F6D}"/>
                  </a:ext>
                </a:extLst>
              </p:cNvPr>
              <p:cNvSpPr/>
              <p:nvPr/>
            </p:nvSpPr>
            <p:spPr>
              <a:xfrm>
                <a:off x="4197779" y="4025075"/>
                <a:ext cx="45719" cy="308081"/>
              </a:xfrm>
              <a:custGeom>
                <a:avLst/>
                <a:gdLst>
                  <a:gd name="connsiteX0" fmla="*/ 39887 w 79774"/>
                  <a:gd name="connsiteY0" fmla="*/ 0 h 319034"/>
                  <a:gd name="connsiteX1" fmla="*/ 54143 w 79774"/>
                  <a:gd name="connsiteY1" fmla="*/ 21445 h 319034"/>
                  <a:gd name="connsiteX2" fmla="*/ 79774 w 79774"/>
                  <a:gd name="connsiteY2" fmla="*/ 159517 h 319034"/>
                  <a:gd name="connsiteX3" fmla="*/ 54143 w 79774"/>
                  <a:gd name="connsiteY3" fmla="*/ 297589 h 319034"/>
                  <a:gd name="connsiteX4" fmla="*/ 39887 w 79774"/>
                  <a:gd name="connsiteY4" fmla="*/ 319034 h 319034"/>
                  <a:gd name="connsiteX5" fmla="*/ 25632 w 79774"/>
                  <a:gd name="connsiteY5" fmla="*/ 297589 h 319034"/>
                  <a:gd name="connsiteX6" fmla="*/ 0 w 79774"/>
                  <a:gd name="connsiteY6" fmla="*/ 159517 h 319034"/>
                  <a:gd name="connsiteX7" fmla="*/ 25632 w 79774"/>
                  <a:gd name="connsiteY7" fmla="*/ 21445 h 31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774" h="319034">
                    <a:moveTo>
                      <a:pt x="39887" y="0"/>
                    </a:moveTo>
                    <a:lnTo>
                      <a:pt x="54143" y="21445"/>
                    </a:lnTo>
                    <a:cubicBezTo>
                      <a:pt x="69979" y="56781"/>
                      <a:pt x="79774" y="105597"/>
                      <a:pt x="79774" y="159517"/>
                    </a:cubicBezTo>
                    <a:cubicBezTo>
                      <a:pt x="79774" y="213438"/>
                      <a:pt x="69979" y="262253"/>
                      <a:pt x="54143" y="297589"/>
                    </a:cubicBezTo>
                    <a:lnTo>
                      <a:pt x="39887" y="319034"/>
                    </a:lnTo>
                    <a:lnTo>
                      <a:pt x="25632" y="297589"/>
                    </a:lnTo>
                    <a:cubicBezTo>
                      <a:pt x="9795" y="262253"/>
                      <a:pt x="0" y="213438"/>
                      <a:pt x="0" y="159517"/>
                    </a:cubicBezTo>
                    <a:cubicBezTo>
                      <a:pt x="0" y="105597"/>
                      <a:pt x="9795" y="56781"/>
                      <a:pt x="25632" y="2144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0CCE1C2-9B05-438E-8066-50FE8CE02F1C}"/>
                  </a:ext>
                </a:extLst>
              </p:cNvPr>
              <p:cNvSpPr/>
              <p:nvPr/>
            </p:nvSpPr>
            <p:spPr>
              <a:xfrm>
                <a:off x="4016360" y="4936806"/>
                <a:ext cx="408318" cy="280516"/>
              </a:xfrm>
              <a:custGeom>
                <a:avLst/>
                <a:gdLst>
                  <a:gd name="connsiteX0" fmla="*/ 130 w 408318"/>
                  <a:gd name="connsiteY0" fmla="*/ 0 h 567217"/>
                  <a:gd name="connsiteX1" fmla="*/ 408188 w 408318"/>
                  <a:gd name="connsiteY1" fmla="*/ 0 h 567217"/>
                  <a:gd name="connsiteX2" fmla="*/ 408318 w 408318"/>
                  <a:gd name="connsiteY2" fmla="*/ 3572 h 567217"/>
                  <a:gd name="connsiteX3" fmla="*/ 204159 w 408318"/>
                  <a:gd name="connsiteY3" fmla="*/ 567217 h 567217"/>
                  <a:gd name="connsiteX4" fmla="*/ 0 w 408318"/>
                  <a:gd name="connsiteY4" fmla="*/ 3572 h 5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318" h="567217">
                    <a:moveTo>
                      <a:pt x="130" y="0"/>
                    </a:moveTo>
                    <a:lnTo>
                      <a:pt x="408188" y="0"/>
                    </a:lnTo>
                    <a:lnTo>
                      <a:pt x="408318" y="3572"/>
                    </a:lnTo>
                    <a:cubicBezTo>
                      <a:pt x="408318" y="314865"/>
                      <a:pt x="316913" y="567217"/>
                      <a:pt x="204159" y="567217"/>
                    </a:cubicBezTo>
                    <a:cubicBezTo>
                      <a:pt x="91405" y="567217"/>
                      <a:pt x="0" y="314865"/>
                      <a:pt x="0" y="35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3BD83F6-4106-4591-A2FC-67896B1DC8AB}"/>
                  </a:ext>
                </a:extLst>
              </p:cNvPr>
              <p:cNvGrpSpPr/>
              <p:nvPr/>
            </p:nvGrpSpPr>
            <p:grpSpPr>
              <a:xfrm>
                <a:off x="3916032" y="4790873"/>
                <a:ext cx="617868" cy="380156"/>
                <a:chOff x="1744332" y="1391496"/>
                <a:chExt cx="617868" cy="380156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E7F296E-F470-42C4-9D3E-DF47FB2C1469}"/>
                    </a:ext>
                  </a:extLst>
                </p:cNvPr>
                <p:cNvSpPr/>
                <p:nvPr/>
              </p:nvSpPr>
              <p:spPr>
                <a:xfrm>
                  <a:off x="1744332" y="1478268"/>
                  <a:ext cx="617868" cy="293384"/>
                </a:xfrm>
                <a:custGeom>
                  <a:avLst/>
                  <a:gdLst>
                    <a:gd name="connsiteX0" fmla="*/ 237497 w 751219"/>
                    <a:gd name="connsiteY0" fmla="*/ 0 h 474994"/>
                    <a:gd name="connsiteX1" fmla="*/ 370284 w 751219"/>
                    <a:gd name="connsiteY1" fmla="*/ 40561 h 474994"/>
                    <a:gd name="connsiteX2" fmla="*/ 375610 w 751219"/>
                    <a:gd name="connsiteY2" fmla="*/ 44955 h 474994"/>
                    <a:gd name="connsiteX3" fmla="*/ 380935 w 751219"/>
                    <a:gd name="connsiteY3" fmla="*/ 40561 h 474994"/>
                    <a:gd name="connsiteX4" fmla="*/ 513722 w 751219"/>
                    <a:gd name="connsiteY4" fmla="*/ 0 h 474994"/>
                    <a:gd name="connsiteX5" fmla="*/ 751219 w 751219"/>
                    <a:gd name="connsiteY5" fmla="*/ 237497 h 474994"/>
                    <a:gd name="connsiteX6" fmla="*/ 513722 w 751219"/>
                    <a:gd name="connsiteY6" fmla="*/ 474994 h 474994"/>
                    <a:gd name="connsiteX7" fmla="*/ 380935 w 751219"/>
                    <a:gd name="connsiteY7" fmla="*/ 434433 h 474994"/>
                    <a:gd name="connsiteX8" fmla="*/ 375610 w 751219"/>
                    <a:gd name="connsiteY8" fmla="*/ 430039 h 474994"/>
                    <a:gd name="connsiteX9" fmla="*/ 370284 w 751219"/>
                    <a:gd name="connsiteY9" fmla="*/ 434433 h 474994"/>
                    <a:gd name="connsiteX10" fmla="*/ 237497 w 751219"/>
                    <a:gd name="connsiteY10" fmla="*/ 474994 h 474994"/>
                    <a:gd name="connsiteX11" fmla="*/ 0 w 751219"/>
                    <a:gd name="connsiteY11" fmla="*/ 237497 h 474994"/>
                    <a:gd name="connsiteX12" fmla="*/ 237497 w 751219"/>
                    <a:gd name="connsiteY12" fmla="*/ 0 h 474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51219" h="474994">
                      <a:moveTo>
                        <a:pt x="237497" y="0"/>
                      </a:moveTo>
                      <a:cubicBezTo>
                        <a:pt x="286685" y="0"/>
                        <a:pt x="332379" y="14953"/>
                        <a:pt x="370284" y="40561"/>
                      </a:cubicBezTo>
                      <a:lnTo>
                        <a:pt x="375610" y="44955"/>
                      </a:lnTo>
                      <a:lnTo>
                        <a:pt x="380935" y="40561"/>
                      </a:lnTo>
                      <a:cubicBezTo>
                        <a:pt x="418840" y="14953"/>
                        <a:pt x="464535" y="0"/>
                        <a:pt x="513722" y="0"/>
                      </a:cubicBezTo>
                      <a:cubicBezTo>
                        <a:pt x="644888" y="0"/>
                        <a:pt x="751219" y="106331"/>
                        <a:pt x="751219" y="237497"/>
                      </a:cubicBezTo>
                      <a:cubicBezTo>
                        <a:pt x="751219" y="368663"/>
                        <a:pt x="644888" y="474994"/>
                        <a:pt x="513722" y="474994"/>
                      </a:cubicBezTo>
                      <a:cubicBezTo>
                        <a:pt x="464535" y="474994"/>
                        <a:pt x="418840" y="460041"/>
                        <a:pt x="380935" y="434433"/>
                      </a:cubicBezTo>
                      <a:lnTo>
                        <a:pt x="375610" y="430039"/>
                      </a:lnTo>
                      <a:lnTo>
                        <a:pt x="370284" y="434433"/>
                      </a:lnTo>
                      <a:cubicBezTo>
                        <a:pt x="332379" y="460041"/>
                        <a:pt x="286685" y="474994"/>
                        <a:pt x="237497" y="474994"/>
                      </a:cubicBezTo>
                      <a:cubicBezTo>
                        <a:pt x="106331" y="474994"/>
                        <a:pt x="0" y="368663"/>
                        <a:pt x="0" y="237497"/>
                      </a:cubicBezTo>
                      <a:cubicBezTo>
                        <a:pt x="0" y="106331"/>
                        <a:pt x="106331" y="0"/>
                        <a:pt x="2374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DD6F5901-D317-407B-ABE6-EC18EBAE2F1A}"/>
                    </a:ext>
                  </a:extLst>
                </p:cNvPr>
                <p:cNvSpPr/>
                <p:nvPr/>
              </p:nvSpPr>
              <p:spPr>
                <a:xfrm>
                  <a:off x="1976952" y="1391496"/>
                  <a:ext cx="152628" cy="1526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8C858A5E-7C4B-4A17-A7AC-7F0947DE4528}"/>
                    </a:ext>
                  </a:extLst>
                </p:cNvPr>
                <p:cNvSpPr/>
                <p:nvPr/>
              </p:nvSpPr>
              <p:spPr>
                <a:xfrm>
                  <a:off x="2030406" y="1417657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E568A25-A28C-474E-82BA-C21221098599}"/>
                </a:ext>
              </a:extLst>
            </p:cNvPr>
            <p:cNvSpPr/>
            <p:nvPr/>
          </p:nvSpPr>
          <p:spPr>
            <a:xfrm>
              <a:off x="3871469" y="4527973"/>
              <a:ext cx="223950" cy="457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83106BC7-E290-4AA0-8F91-23443F51D995}"/>
                </a:ext>
              </a:extLst>
            </p:cNvPr>
            <p:cNvSpPr/>
            <p:nvPr/>
          </p:nvSpPr>
          <p:spPr>
            <a:xfrm>
              <a:off x="4462350" y="4527973"/>
              <a:ext cx="223950" cy="457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F51EC07-B7FE-492C-8ECD-50FCC92CAF05}"/>
                </a:ext>
              </a:extLst>
            </p:cNvPr>
            <p:cNvSpPr/>
            <p:nvPr/>
          </p:nvSpPr>
          <p:spPr>
            <a:xfrm rot="18900000">
              <a:off x="4338866" y="4866808"/>
              <a:ext cx="594522" cy="639323"/>
            </a:xfrm>
            <a:custGeom>
              <a:avLst/>
              <a:gdLst>
                <a:gd name="connsiteX0" fmla="*/ 304924 w 594522"/>
                <a:gd name="connsiteY0" fmla="*/ 32293 h 639323"/>
                <a:gd name="connsiteX1" fmla="*/ 322127 w 594522"/>
                <a:gd name="connsiteY1" fmla="*/ 101508 h 639323"/>
                <a:gd name="connsiteX2" fmla="*/ 291285 w 594522"/>
                <a:gd name="connsiteY2" fmla="*/ 144028 h 639323"/>
                <a:gd name="connsiteX3" fmla="*/ 277742 w 594522"/>
                <a:gd name="connsiteY3" fmla="*/ 149841 h 639323"/>
                <a:gd name="connsiteX4" fmla="*/ 269542 w 594522"/>
                <a:gd name="connsiteY4" fmla="*/ 197228 h 639323"/>
                <a:gd name="connsiteX5" fmla="*/ 243275 w 594522"/>
                <a:gd name="connsiteY5" fmla="*/ 234444 h 639323"/>
                <a:gd name="connsiteX6" fmla="*/ 244157 w 594522"/>
                <a:gd name="connsiteY6" fmla="*/ 234621 h 639323"/>
                <a:gd name="connsiteX7" fmla="*/ 316703 w 594522"/>
                <a:gd name="connsiteY7" fmla="*/ 431465 h 639323"/>
                <a:gd name="connsiteX8" fmla="*/ 525077 w 594522"/>
                <a:gd name="connsiteY8" fmla="*/ 455770 h 639323"/>
                <a:gd name="connsiteX9" fmla="*/ 594522 w 594522"/>
                <a:gd name="connsiteY9" fmla="*/ 605348 h 639323"/>
                <a:gd name="connsiteX10" fmla="*/ 214694 w 594522"/>
                <a:gd name="connsiteY10" fmla="*/ 561044 h 639323"/>
                <a:gd name="connsiteX11" fmla="*/ 76505 w 594522"/>
                <a:gd name="connsiteY11" fmla="*/ 303262 h 639323"/>
                <a:gd name="connsiteX12" fmla="*/ 79679 w 594522"/>
                <a:gd name="connsiteY12" fmla="*/ 249390 h 639323"/>
                <a:gd name="connsiteX13" fmla="*/ 63533 w 594522"/>
                <a:gd name="connsiteY13" fmla="*/ 232273 h 639323"/>
                <a:gd name="connsiteX14" fmla="*/ 45310 w 594522"/>
                <a:gd name="connsiteY14" fmla="*/ 197228 h 639323"/>
                <a:gd name="connsiteX15" fmla="*/ 36265 w 594522"/>
                <a:gd name="connsiteY15" fmla="*/ 144953 h 639323"/>
                <a:gd name="connsiteX16" fmla="*/ 34110 w 594522"/>
                <a:gd name="connsiteY16" fmla="*/ 144028 h 639323"/>
                <a:gd name="connsiteX17" fmla="*/ 3268 w 594522"/>
                <a:gd name="connsiteY17" fmla="*/ 101508 h 639323"/>
                <a:gd name="connsiteX18" fmla="*/ 41435 w 594522"/>
                <a:gd name="connsiteY18" fmla="*/ 21698 h 639323"/>
                <a:gd name="connsiteX19" fmla="*/ 65490 w 594522"/>
                <a:gd name="connsiteY19" fmla="*/ 21460 h 639323"/>
                <a:gd name="connsiteX20" fmla="*/ 85854 w 594522"/>
                <a:gd name="connsiteY20" fmla="*/ 30201 h 639323"/>
                <a:gd name="connsiteX21" fmla="*/ 110064 w 594522"/>
                <a:gd name="connsiteY21" fmla="*/ 11157 h 639323"/>
                <a:gd name="connsiteX22" fmla="*/ 157426 w 594522"/>
                <a:gd name="connsiteY22" fmla="*/ 0 h 639323"/>
                <a:gd name="connsiteX23" fmla="*/ 204789 w 594522"/>
                <a:gd name="connsiteY23" fmla="*/ 11157 h 639323"/>
                <a:gd name="connsiteX24" fmla="*/ 234121 w 594522"/>
                <a:gd name="connsiteY24" fmla="*/ 34231 h 639323"/>
                <a:gd name="connsiteX25" fmla="*/ 237309 w 594522"/>
                <a:gd name="connsiteY25" fmla="*/ 31160 h 639323"/>
                <a:gd name="connsiteX26" fmla="*/ 283960 w 594522"/>
                <a:gd name="connsiteY26" fmla="*/ 21698 h 639323"/>
                <a:gd name="connsiteX27" fmla="*/ 304924 w 594522"/>
                <a:gd name="connsiteY27" fmla="*/ 32293 h 639323"/>
                <a:gd name="connsiteX0" fmla="*/ 594522 w 685962"/>
                <a:gd name="connsiteY0" fmla="*/ 605348 h 696788"/>
                <a:gd name="connsiteX1" fmla="*/ 214694 w 685962"/>
                <a:gd name="connsiteY1" fmla="*/ 561044 h 696788"/>
                <a:gd name="connsiteX2" fmla="*/ 76505 w 685962"/>
                <a:gd name="connsiteY2" fmla="*/ 303262 h 696788"/>
                <a:gd name="connsiteX3" fmla="*/ 79679 w 685962"/>
                <a:gd name="connsiteY3" fmla="*/ 249390 h 696788"/>
                <a:gd name="connsiteX4" fmla="*/ 63533 w 685962"/>
                <a:gd name="connsiteY4" fmla="*/ 232273 h 696788"/>
                <a:gd name="connsiteX5" fmla="*/ 45310 w 685962"/>
                <a:gd name="connsiteY5" fmla="*/ 197228 h 696788"/>
                <a:gd name="connsiteX6" fmla="*/ 36265 w 685962"/>
                <a:gd name="connsiteY6" fmla="*/ 144953 h 696788"/>
                <a:gd name="connsiteX7" fmla="*/ 34110 w 685962"/>
                <a:gd name="connsiteY7" fmla="*/ 144028 h 696788"/>
                <a:gd name="connsiteX8" fmla="*/ 3268 w 685962"/>
                <a:gd name="connsiteY8" fmla="*/ 101508 h 696788"/>
                <a:gd name="connsiteX9" fmla="*/ 41435 w 685962"/>
                <a:gd name="connsiteY9" fmla="*/ 21698 h 696788"/>
                <a:gd name="connsiteX10" fmla="*/ 65490 w 685962"/>
                <a:gd name="connsiteY10" fmla="*/ 21460 h 696788"/>
                <a:gd name="connsiteX11" fmla="*/ 85854 w 685962"/>
                <a:gd name="connsiteY11" fmla="*/ 30201 h 696788"/>
                <a:gd name="connsiteX12" fmla="*/ 110064 w 685962"/>
                <a:gd name="connsiteY12" fmla="*/ 11157 h 696788"/>
                <a:gd name="connsiteX13" fmla="*/ 157426 w 685962"/>
                <a:gd name="connsiteY13" fmla="*/ 0 h 696788"/>
                <a:gd name="connsiteX14" fmla="*/ 204789 w 685962"/>
                <a:gd name="connsiteY14" fmla="*/ 11157 h 696788"/>
                <a:gd name="connsiteX15" fmla="*/ 234121 w 685962"/>
                <a:gd name="connsiteY15" fmla="*/ 34231 h 696788"/>
                <a:gd name="connsiteX16" fmla="*/ 237309 w 685962"/>
                <a:gd name="connsiteY16" fmla="*/ 31160 h 696788"/>
                <a:gd name="connsiteX17" fmla="*/ 283960 w 685962"/>
                <a:gd name="connsiteY17" fmla="*/ 21698 h 696788"/>
                <a:gd name="connsiteX18" fmla="*/ 304924 w 685962"/>
                <a:gd name="connsiteY18" fmla="*/ 32293 h 696788"/>
                <a:gd name="connsiteX19" fmla="*/ 322127 w 685962"/>
                <a:gd name="connsiteY19" fmla="*/ 101508 h 696788"/>
                <a:gd name="connsiteX20" fmla="*/ 291285 w 685962"/>
                <a:gd name="connsiteY20" fmla="*/ 144028 h 696788"/>
                <a:gd name="connsiteX21" fmla="*/ 277742 w 685962"/>
                <a:gd name="connsiteY21" fmla="*/ 149841 h 696788"/>
                <a:gd name="connsiteX22" fmla="*/ 269542 w 685962"/>
                <a:gd name="connsiteY22" fmla="*/ 197228 h 696788"/>
                <a:gd name="connsiteX23" fmla="*/ 243275 w 685962"/>
                <a:gd name="connsiteY23" fmla="*/ 234444 h 696788"/>
                <a:gd name="connsiteX24" fmla="*/ 244157 w 685962"/>
                <a:gd name="connsiteY24" fmla="*/ 234621 h 696788"/>
                <a:gd name="connsiteX25" fmla="*/ 316703 w 685962"/>
                <a:gd name="connsiteY25" fmla="*/ 431465 h 696788"/>
                <a:gd name="connsiteX26" fmla="*/ 525077 w 685962"/>
                <a:gd name="connsiteY26" fmla="*/ 455770 h 696788"/>
                <a:gd name="connsiteX27" fmla="*/ 685962 w 685962"/>
                <a:gd name="connsiteY27" fmla="*/ 696788 h 696788"/>
                <a:gd name="connsiteX0" fmla="*/ 594522 w 594522"/>
                <a:gd name="connsiteY0" fmla="*/ 605348 h 639323"/>
                <a:gd name="connsiteX1" fmla="*/ 214694 w 594522"/>
                <a:gd name="connsiteY1" fmla="*/ 561044 h 639323"/>
                <a:gd name="connsiteX2" fmla="*/ 76505 w 594522"/>
                <a:gd name="connsiteY2" fmla="*/ 303262 h 639323"/>
                <a:gd name="connsiteX3" fmla="*/ 79679 w 594522"/>
                <a:gd name="connsiteY3" fmla="*/ 249390 h 639323"/>
                <a:gd name="connsiteX4" fmla="*/ 63533 w 594522"/>
                <a:gd name="connsiteY4" fmla="*/ 232273 h 639323"/>
                <a:gd name="connsiteX5" fmla="*/ 45310 w 594522"/>
                <a:gd name="connsiteY5" fmla="*/ 197228 h 639323"/>
                <a:gd name="connsiteX6" fmla="*/ 36265 w 594522"/>
                <a:gd name="connsiteY6" fmla="*/ 144953 h 639323"/>
                <a:gd name="connsiteX7" fmla="*/ 34110 w 594522"/>
                <a:gd name="connsiteY7" fmla="*/ 144028 h 639323"/>
                <a:gd name="connsiteX8" fmla="*/ 3268 w 594522"/>
                <a:gd name="connsiteY8" fmla="*/ 101508 h 639323"/>
                <a:gd name="connsiteX9" fmla="*/ 41435 w 594522"/>
                <a:gd name="connsiteY9" fmla="*/ 21698 h 639323"/>
                <a:gd name="connsiteX10" fmla="*/ 65490 w 594522"/>
                <a:gd name="connsiteY10" fmla="*/ 21460 h 639323"/>
                <a:gd name="connsiteX11" fmla="*/ 85854 w 594522"/>
                <a:gd name="connsiteY11" fmla="*/ 30201 h 639323"/>
                <a:gd name="connsiteX12" fmla="*/ 110064 w 594522"/>
                <a:gd name="connsiteY12" fmla="*/ 11157 h 639323"/>
                <a:gd name="connsiteX13" fmla="*/ 157426 w 594522"/>
                <a:gd name="connsiteY13" fmla="*/ 0 h 639323"/>
                <a:gd name="connsiteX14" fmla="*/ 204789 w 594522"/>
                <a:gd name="connsiteY14" fmla="*/ 11157 h 639323"/>
                <a:gd name="connsiteX15" fmla="*/ 234121 w 594522"/>
                <a:gd name="connsiteY15" fmla="*/ 34231 h 639323"/>
                <a:gd name="connsiteX16" fmla="*/ 237309 w 594522"/>
                <a:gd name="connsiteY16" fmla="*/ 31160 h 639323"/>
                <a:gd name="connsiteX17" fmla="*/ 283960 w 594522"/>
                <a:gd name="connsiteY17" fmla="*/ 21698 h 639323"/>
                <a:gd name="connsiteX18" fmla="*/ 304924 w 594522"/>
                <a:gd name="connsiteY18" fmla="*/ 32293 h 639323"/>
                <a:gd name="connsiteX19" fmla="*/ 322127 w 594522"/>
                <a:gd name="connsiteY19" fmla="*/ 101508 h 639323"/>
                <a:gd name="connsiteX20" fmla="*/ 291285 w 594522"/>
                <a:gd name="connsiteY20" fmla="*/ 144028 h 639323"/>
                <a:gd name="connsiteX21" fmla="*/ 277742 w 594522"/>
                <a:gd name="connsiteY21" fmla="*/ 149841 h 639323"/>
                <a:gd name="connsiteX22" fmla="*/ 269542 w 594522"/>
                <a:gd name="connsiteY22" fmla="*/ 197228 h 639323"/>
                <a:gd name="connsiteX23" fmla="*/ 243275 w 594522"/>
                <a:gd name="connsiteY23" fmla="*/ 234444 h 639323"/>
                <a:gd name="connsiteX24" fmla="*/ 244157 w 594522"/>
                <a:gd name="connsiteY24" fmla="*/ 234621 h 639323"/>
                <a:gd name="connsiteX25" fmla="*/ 316703 w 594522"/>
                <a:gd name="connsiteY25" fmla="*/ 431465 h 639323"/>
                <a:gd name="connsiteX26" fmla="*/ 525077 w 594522"/>
                <a:gd name="connsiteY26" fmla="*/ 455770 h 63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4522" h="639323">
                  <a:moveTo>
                    <a:pt x="594522" y="605348"/>
                  </a:moveTo>
                  <a:cubicBezTo>
                    <a:pt x="469676" y="663312"/>
                    <a:pt x="322848" y="646185"/>
                    <a:pt x="214694" y="561044"/>
                  </a:cubicBezTo>
                  <a:cubicBezTo>
                    <a:pt x="133580" y="497187"/>
                    <a:pt x="84546" y="403202"/>
                    <a:pt x="76505" y="303262"/>
                  </a:cubicBezTo>
                  <a:lnTo>
                    <a:pt x="79679" y="249390"/>
                  </a:lnTo>
                  <a:lnTo>
                    <a:pt x="63533" y="232273"/>
                  </a:lnTo>
                  <a:cubicBezTo>
                    <a:pt x="56094" y="221755"/>
                    <a:pt x="49928" y="209967"/>
                    <a:pt x="45310" y="197228"/>
                  </a:cubicBezTo>
                  <a:lnTo>
                    <a:pt x="36265" y="144953"/>
                  </a:lnTo>
                  <a:lnTo>
                    <a:pt x="34110" y="144028"/>
                  </a:lnTo>
                  <a:cubicBezTo>
                    <a:pt x="20086" y="134621"/>
                    <a:pt x="8698" y="119705"/>
                    <a:pt x="3268" y="101508"/>
                  </a:cubicBezTo>
                  <a:cubicBezTo>
                    <a:pt x="-7592" y="65115"/>
                    <a:pt x="9497" y="29383"/>
                    <a:pt x="41435" y="21698"/>
                  </a:cubicBezTo>
                  <a:cubicBezTo>
                    <a:pt x="49420" y="19777"/>
                    <a:pt x="57577" y="19790"/>
                    <a:pt x="65490" y="21460"/>
                  </a:cubicBezTo>
                  <a:lnTo>
                    <a:pt x="85854" y="30201"/>
                  </a:lnTo>
                  <a:lnTo>
                    <a:pt x="110064" y="11157"/>
                  </a:lnTo>
                  <a:cubicBezTo>
                    <a:pt x="124621" y="3973"/>
                    <a:pt x="140626" y="0"/>
                    <a:pt x="157426" y="0"/>
                  </a:cubicBezTo>
                  <a:cubicBezTo>
                    <a:pt x="174226" y="0"/>
                    <a:pt x="190231" y="3973"/>
                    <a:pt x="204789" y="11157"/>
                  </a:cubicBezTo>
                  <a:lnTo>
                    <a:pt x="234121" y="34231"/>
                  </a:lnTo>
                  <a:lnTo>
                    <a:pt x="237309" y="31160"/>
                  </a:lnTo>
                  <a:cubicBezTo>
                    <a:pt x="251333" y="21753"/>
                    <a:pt x="267991" y="17856"/>
                    <a:pt x="283960" y="21698"/>
                  </a:cubicBezTo>
                  <a:cubicBezTo>
                    <a:pt x="291945" y="23620"/>
                    <a:pt x="299001" y="27294"/>
                    <a:pt x="304924" y="32293"/>
                  </a:cubicBezTo>
                  <a:cubicBezTo>
                    <a:pt x="322696" y="47291"/>
                    <a:pt x="330272" y="74214"/>
                    <a:pt x="322127" y="101508"/>
                  </a:cubicBezTo>
                  <a:cubicBezTo>
                    <a:pt x="316697" y="119705"/>
                    <a:pt x="305309" y="134622"/>
                    <a:pt x="291285" y="144028"/>
                  </a:cubicBezTo>
                  <a:lnTo>
                    <a:pt x="277742" y="149841"/>
                  </a:lnTo>
                  <a:lnTo>
                    <a:pt x="269542" y="197228"/>
                  </a:lnTo>
                  <a:lnTo>
                    <a:pt x="243275" y="234444"/>
                  </a:lnTo>
                  <a:lnTo>
                    <a:pt x="244157" y="234621"/>
                  </a:lnTo>
                  <a:cubicBezTo>
                    <a:pt x="229326" y="308663"/>
                    <a:pt x="257370" y="384756"/>
                    <a:pt x="316703" y="431465"/>
                  </a:cubicBezTo>
                  <a:cubicBezTo>
                    <a:pt x="376036" y="478174"/>
                    <a:pt x="456586" y="487570"/>
                    <a:pt x="525077" y="455770"/>
                  </a:cubicBezTo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881BBED-279C-42D3-AA59-18AEEFDBBF7B}"/>
              </a:ext>
            </a:extLst>
          </p:cNvPr>
          <p:cNvGrpSpPr/>
          <p:nvPr/>
        </p:nvGrpSpPr>
        <p:grpSpPr>
          <a:xfrm>
            <a:off x="6984753" y="1071866"/>
            <a:ext cx="1835858" cy="2336293"/>
            <a:chOff x="5425427" y="806089"/>
            <a:chExt cx="1835858" cy="2336293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DA9C9592-FD57-4A97-9ED7-7642C0291E85}"/>
                </a:ext>
              </a:extLst>
            </p:cNvPr>
            <p:cNvGrpSpPr/>
            <p:nvPr/>
          </p:nvGrpSpPr>
          <p:grpSpPr>
            <a:xfrm rot="1817530">
              <a:off x="6518421" y="2035427"/>
              <a:ext cx="742864" cy="907273"/>
              <a:chOff x="3849556" y="2692761"/>
              <a:chExt cx="742864" cy="907273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A2EF14C-AC95-4819-94C4-DB8C1F8345B5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BDC9B3B-779F-4BEE-9939-544642588EA7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0A303EA-B973-4C24-AFCE-9C21BB14409B}"/>
                </a:ext>
              </a:extLst>
            </p:cNvPr>
            <p:cNvSpPr/>
            <p:nvPr/>
          </p:nvSpPr>
          <p:spPr>
            <a:xfrm>
              <a:off x="5852464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星: 24 pt 119">
              <a:extLst>
                <a:ext uri="{FF2B5EF4-FFF2-40B4-BE49-F238E27FC236}">
                  <a16:creationId xmlns:a16="http://schemas.microsoft.com/office/drawing/2014/main" id="{8FF19332-5E73-4D45-9F8F-08643C9EC08F}"/>
                </a:ext>
              </a:extLst>
            </p:cNvPr>
            <p:cNvSpPr/>
            <p:nvPr/>
          </p:nvSpPr>
          <p:spPr>
            <a:xfrm>
              <a:off x="5972158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68A8E1B-454F-452C-BEAE-3F37A9A1EBC4}"/>
                </a:ext>
              </a:extLst>
            </p:cNvPr>
            <p:cNvSpPr/>
            <p:nvPr/>
          </p:nvSpPr>
          <p:spPr>
            <a:xfrm>
              <a:off x="5857524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D94C1BAD-5EA5-4AFB-8128-8BEC0CB7C0FA}"/>
                </a:ext>
              </a:extLst>
            </p:cNvPr>
            <p:cNvSpPr/>
            <p:nvPr/>
          </p:nvSpPr>
          <p:spPr>
            <a:xfrm flipH="1">
              <a:off x="6628115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BA375A4-CCE7-447C-BD52-2C22EDCF73AF}"/>
                </a:ext>
              </a:extLst>
            </p:cNvPr>
            <p:cNvGrpSpPr/>
            <p:nvPr/>
          </p:nvGrpSpPr>
          <p:grpSpPr>
            <a:xfrm>
              <a:off x="6293653" y="2894740"/>
              <a:ext cx="332582" cy="247642"/>
              <a:chOff x="2324497" y="2942365"/>
              <a:chExt cx="332582" cy="247642"/>
            </a:xfrm>
          </p:grpSpPr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DFAE73EB-679F-49EB-B69B-0FD584317257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F43AE65-6D50-4B6E-B46E-AE908DDBC043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4845DF3-2522-440E-84FC-D0F8C0AF21E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813AB4C9-1499-4303-AAF2-57ED23789F64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40CC25D-11F0-43C0-B42C-C0CB0715345A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F3B6233-8255-4E7B-8362-C1D2B074F44D}"/>
                </a:ext>
              </a:extLst>
            </p:cNvPr>
            <p:cNvGrpSpPr/>
            <p:nvPr/>
          </p:nvGrpSpPr>
          <p:grpSpPr>
            <a:xfrm>
              <a:off x="5957683" y="2894740"/>
              <a:ext cx="332582" cy="247642"/>
              <a:chOff x="2324497" y="2942365"/>
              <a:chExt cx="332582" cy="247642"/>
            </a:xfrm>
          </p:grpSpPr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4EC48EEE-F51B-487C-BCA7-706E6AC457A5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3071A19-4193-45D1-8ED3-2A136AA08AD0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C4DCC57-3E3E-47C4-A267-6298F3062172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8D48073A-F11B-4FEB-A81B-ADA0BCD63A73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6E4A3543-76F6-4163-ADA0-1AD0E1EFE80C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A3F52BE-4346-4657-9610-59ECC46C95A2}"/>
                </a:ext>
              </a:extLst>
            </p:cNvPr>
            <p:cNvSpPr/>
            <p:nvPr/>
          </p:nvSpPr>
          <p:spPr>
            <a:xfrm rot="20114079">
              <a:off x="5963183" y="2008166"/>
              <a:ext cx="251370" cy="649426"/>
            </a:xfrm>
            <a:custGeom>
              <a:avLst/>
              <a:gdLst>
                <a:gd name="connsiteX0" fmla="*/ 109353 w 218704"/>
                <a:gd name="connsiteY0" fmla="*/ 0 h 590909"/>
                <a:gd name="connsiteX1" fmla="*/ 195161 w 218704"/>
                <a:gd name="connsiteY1" fmla="*/ 252162 h 590909"/>
                <a:gd name="connsiteX2" fmla="*/ 188418 w 218704"/>
                <a:gd name="connsiteY2" fmla="*/ 350315 h 590909"/>
                <a:gd name="connsiteX3" fmla="*/ 178303 w 218704"/>
                <a:gd name="connsiteY3" fmla="*/ 394403 h 590909"/>
                <a:gd name="connsiteX4" fmla="*/ 192361 w 218704"/>
                <a:gd name="connsiteY4" fmla="*/ 416652 h 590909"/>
                <a:gd name="connsiteX5" fmla="*/ 199215 w 218704"/>
                <a:gd name="connsiteY5" fmla="*/ 460898 h 590909"/>
                <a:gd name="connsiteX6" fmla="*/ 213159 w 218704"/>
                <a:gd name="connsiteY6" fmla="*/ 493258 h 590909"/>
                <a:gd name="connsiteX7" fmla="*/ 196006 w 218704"/>
                <a:gd name="connsiteY7" fmla="*/ 579653 h 590909"/>
                <a:gd name="connsiteX8" fmla="*/ 170506 w 218704"/>
                <a:gd name="connsiteY8" fmla="*/ 584534 h 590909"/>
                <a:gd name="connsiteX9" fmla="*/ 146660 w 218704"/>
                <a:gd name="connsiteY9" fmla="*/ 576204 h 590909"/>
                <a:gd name="connsiteX10" fmla="*/ 141143 w 218704"/>
                <a:gd name="connsiteY10" fmla="*/ 581052 h 590909"/>
                <a:gd name="connsiteX11" fmla="*/ 103680 w 218704"/>
                <a:gd name="connsiteY11" fmla="*/ 590909 h 590909"/>
                <a:gd name="connsiteX12" fmla="*/ 66218 w 218704"/>
                <a:gd name="connsiteY12" fmla="*/ 581052 h 590909"/>
                <a:gd name="connsiteX13" fmla="*/ 63927 w 218704"/>
                <a:gd name="connsiteY13" fmla="*/ 579039 h 590909"/>
                <a:gd name="connsiteX14" fmla="*/ 48198 w 218704"/>
                <a:gd name="connsiteY14" fmla="*/ 584533 h 590909"/>
                <a:gd name="connsiteX15" fmla="*/ 22698 w 218704"/>
                <a:gd name="connsiteY15" fmla="*/ 579652 h 590909"/>
                <a:gd name="connsiteX16" fmla="*/ 5545 w 218704"/>
                <a:gd name="connsiteY16" fmla="*/ 493257 h 590909"/>
                <a:gd name="connsiteX17" fmla="*/ 10102 w 218704"/>
                <a:gd name="connsiteY17" fmla="*/ 482683 h 590909"/>
                <a:gd name="connsiteX18" fmla="*/ 7436 w 218704"/>
                <a:gd name="connsiteY18" fmla="*/ 465476 h 590909"/>
                <a:gd name="connsiteX19" fmla="*/ 35626 w 218704"/>
                <a:gd name="connsiteY19" fmla="*/ 376782 h 590909"/>
                <a:gd name="connsiteX20" fmla="*/ 36237 w 218704"/>
                <a:gd name="connsiteY20" fmla="*/ 376244 h 590909"/>
                <a:gd name="connsiteX21" fmla="*/ 30289 w 218704"/>
                <a:gd name="connsiteY21" fmla="*/ 350315 h 590909"/>
                <a:gd name="connsiteX22" fmla="*/ 23545 w 218704"/>
                <a:gd name="connsiteY22" fmla="*/ 252162 h 590909"/>
                <a:gd name="connsiteX23" fmla="*/ 109353 w 218704"/>
                <a:gd name="connsiteY23" fmla="*/ 0 h 5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8704" h="590909">
                  <a:moveTo>
                    <a:pt x="109353" y="0"/>
                  </a:moveTo>
                  <a:cubicBezTo>
                    <a:pt x="156743" y="0"/>
                    <a:pt x="195161" y="112897"/>
                    <a:pt x="195161" y="252162"/>
                  </a:cubicBezTo>
                  <a:cubicBezTo>
                    <a:pt x="195161" y="286978"/>
                    <a:pt x="192760" y="320146"/>
                    <a:pt x="188418" y="350315"/>
                  </a:cubicBezTo>
                  <a:lnTo>
                    <a:pt x="178303" y="394403"/>
                  </a:lnTo>
                  <a:lnTo>
                    <a:pt x="192361" y="416652"/>
                  </a:lnTo>
                  <a:lnTo>
                    <a:pt x="199215" y="460898"/>
                  </a:lnTo>
                  <a:lnTo>
                    <a:pt x="213159" y="493258"/>
                  </a:lnTo>
                  <a:cubicBezTo>
                    <a:pt x="224341" y="531754"/>
                    <a:pt x="218607" y="566605"/>
                    <a:pt x="196006" y="579653"/>
                  </a:cubicBezTo>
                  <a:cubicBezTo>
                    <a:pt x="188473" y="584003"/>
                    <a:pt x="179778" y="585518"/>
                    <a:pt x="170506" y="584534"/>
                  </a:cubicBezTo>
                  <a:lnTo>
                    <a:pt x="146660" y="576204"/>
                  </a:lnTo>
                  <a:lnTo>
                    <a:pt x="141143" y="581052"/>
                  </a:lnTo>
                  <a:cubicBezTo>
                    <a:pt x="129628" y="587399"/>
                    <a:pt x="116969" y="590909"/>
                    <a:pt x="103680" y="590909"/>
                  </a:cubicBezTo>
                  <a:cubicBezTo>
                    <a:pt x="90392" y="590909"/>
                    <a:pt x="77732" y="587399"/>
                    <a:pt x="66218" y="581052"/>
                  </a:cubicBezTo>
                  <a:lnTo>
                    <a:pt x="63927" y="579039"/>
                  </a:lnTo>
                  <a:lnTo>
                    <a:pt x="48198" y="584533"/>
                  </a:lnTo>
                  <a:cubicBezTo>
                    <a:pt x="38926" y="585517"/>
                    <a:pt x="30232" y="584002"/>
                    <a:pt x="22698" y="579652"/>
                  </a:cubicBezTo>
                  <a:cubicBezTo>
                    <a:pt x="97" y="566604"/>
                    <a:pt x="-5637" y="531753"/>
                    <a:pt x="5545" y="493257"/>
                  </a:cubicBezTo>
                  <a:lnTo>
                    <a:pt x="10102" y="482683"/>
                  </a:lnTo>
                  <a:lnTo>
                    <a:pt x="7436" y="465476"/>
                  </a:lnTo>
                  <a:cubicBezTo>
                    <a:pt x="7436" y="430839"/>
                    <a:pt x="18209" y="399481"/>
                    <a:pt x="35626" y="376782"/>
                  </a:cubicBezTo>
                  <a:lnTo>
                    <a:pt x="36237" y="376244"/>
                  </a:lnTo>
                  <a:lnTo>
                    <a:pt x="30289" y="350315"/>
                  </a:lnTo>
                  <a:cubicBezTo>
                    <a:pt x="25946" y="320146"/>
                    <a:pt x="23545" y="286978"/>
                    <a:pt x="23545" y="252162"/>
                  </a:cubicBezTo>
                  <a:cubicBezTo>
                    <a:pt x="23545" y="112897"/>
                    <a:pt x="61963" y="0"/>
                    <a:pt x="109353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C63BEE09-9BC6-4031-935E-E782A742C49A}"/>
                </a:ext>
              </a:extLst>
            </p:cNvPr>
            <p:cNvSpPr/>
            <p:nvPr/>
          </p:nvSpPr>
          <p:spPr>
            <a:xfrm rot="1800000">
              <a:off x="6358992" y="2008166"/>
              <a:ext cx="251370" cy="649426"/>
            </a:xfrm>
            <a:custGeom>
              <a:avLst/>
              <a:gdLst>
                <a:gd name="connsiteX0" fmla="*/ 109353 w 218704"/>
                <a:gd name="connsiteY0" fmla="*/ 0 h 590909"/>
                <a:gd name="connsiteX1" fmla="*/ 195161 w 218704"/>
                <a:gd name="connsiteY1" fmla="*/ 252162 h 590909"/>
                <a:gd name="connsiteX2" fmla="*/ 188418 w 218704"/>
                <a:gd name="connsiteY2" fmla="*/ 350315 h 590909"/>
                <a:gd name="connsiteX3" fmla="*/ 178303 w 218704"/>
                <a:gd name="connsiteY3" fmla="*/ 394403 h 590909"/>
                <a:gd name="connsiteX4" fmla="*/ 192361 w 218704"/>
                <a:gd name="connsiteY4" fmla="*/ 416652 h 590909"/>
                <a:gd name="connsiteX5" fmla="*/ 199215 w 218704"/>
                <a:gd name="connsiteY5" fmla="*/ 460898 h 590909"/>
                <a:gd name="connsiteX6" fmla="*/ 213159 w 218704"/>
                <a:gd name="connsiteY6" fmla="*/ 493258 h 590909"/>
                <a:gd name="connsiteX7" fmla="*/ 196006 w 218704"/>
                <a:gd name="connsiteY7" fmla="*/ 579653 h 590909"/>
                <a:gd name="connsiteX8" fmla="*/ 170506 w 218704"/>
                <a:gd name="connsiteY8" fmla="*/ 584534 h 590909"/>
                <a:gd name="connsiteX9" fmla="*/ 146660 w 218704"/>
                <a:gd name="connsiteY9" fmla="*/ 576204 h 590909"/>
                <a:gd name="connsiteX10" fmla="*/ 141143 w 218704"/>
                <a:gd name="connsiteY10" fmla="*/ 581052 h 590909"/>
                <a:gd name="connsiteX11" fmla="*/ 103680 w 218704"/>
                <a:gd name="connsiteY11" fmla="*/ 590909 h 590909"/>
                <a:gd name="connsiteX12" fmla="*/ 66218 w 218704"/>
                <a:gd name="connsiteY12" fmla="*/ 581052 h 590909"/>
                <a:gd name="connsiteX13" fmla="*/ 63927 w 218704"/>
                <a:gd name="connsiteY13" fmla="*/ 579039 h 590909"/>
                <a:gd name="connsiteX14" fmla="*/ 48198 w 218704"/>
                <a:gd name="connsiteY14" fmla="*/ 584533 h 590909"/>
                <a:gd name="connsiteX15" fmla="*/ 22698 w 218704"/>
                <a:gd name="connsiteY15" fmla="*/ 579652 h 590909"/>
                <a:gd name="connsiteX16" fmla="*/ 5545 w 218704"/>
                <a:gd name="connsiteY16" fmla="*/ 493257 h 590909"/>
                <a:gd name="connsiteX17" fmla="*/ 10102 w 218704"/>
                <a:gd name="connsiteY17" fmla="*/ 482683 h 590909"/>
                <a:gd name="connsiteX18" fmla="*/ 7436 w 218704"/>
                <a:gd name="connsiteY18" fmla="*/ 465476 h 590909"/>
                <a:gd name="connsiteX19" fmla="*/ 35626 w 218704"/>
                <a:gd name="connsiteY19" fmla="*/ 376782 h 590909"/>
                <a:gd name="connsiteX20" fmla="*/ 36237 w 218704"/>
                <a:gd name="connsiteY20" fmla="*/ 376244 h 590909"/>
                <a:gd name="connsiteX21" fmla="*/ 30289 w 218704"/>
                <a:gd name="connsiteY21" fmla="*/ 350315 h 590909"/>
                <a:gd name="connsiteX22" fmla="*/ 23545 w 218704"/>
                <a:gd name="connsiteY22" fmla="*/ 252162 h 590909"/>
                <a:gd name="connsiteX23" fmla="*/ 109353 w 218704"/>
                <a:gd name="connsiteY23" fmla="*/ 0 h 5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8704" h="590909">
                  <a:moveTo>
                    <a:pt x="109353" y="0"/>
                  </a:moveTo>
                  <a:cubicBezTo>
                    <a:pt x="156743" y="0"/>
                    <a:pt x="195161" y="112897"/>
                    <a:pt x="195161" y="252162"/>
                  </a:cubicBezTo>
                  <a:cubicBezTo>
                    <a:pt x="195161" y="286978"/>
                    <a:pt x="192760" y="320146"/>
                    <a:pt x="188418" y="350315"/>
                  </a:cubicBezTo>
                  <a:lnTo>
                    <a:pt x="178303" y="394403"/>
                  </a:lnTo>
                  <a:lnTo>
                    <a:pt x="192361" y="416652"/>
                  </a:lnTo>
                  <a:lnTo>
                    <a:pt x="199215" y="460898"/>
                  </a:lnTo>
                  <a:lnTo>
                    <a:pt x="213159" y="493258"/>
                  </a:lnTo>
                  <a:cubicBezTo>
                    <a:pt x="224341" y="531754"/>
                    <a:pt x="218607" y="566605"/>
                    <a:pt x="196006" y="579653"/>
                  </a:cubicBezTo>
                  <a:cubicBezTo>
                    <a:pt x="188473" y="584003"/>
                    <a:pt x="179778" y="585518"/>
                    <a:pt x="170506" y="584534"/>
                  </a:cubicBezTo>
                  <a:lnTo>
                    <a:pt x="146660" y="576204"/>
                  </a:lnTo>
                  <a:lnTo>
                    <a:pt x="141143" y="581052"/>
                  </a:lnTo>
                  <a:cubicBezTo>
                    <a:pt x="129628" y="587399"/>
                    <a:pt x="116969" y="590909"/>
                    <a:pt x="103680" y="590909"/>
                  </a:cubicBezTo>
                  <a:cubicBezTo>
                    <a:pt x="90392" y="590909"/>
                    <a:pt x="77732" y="587399"/>
                    <a:pt x="66218" y="581052"/>
                  </a:cubicBezTo>
                  <a:lnTo>
                    <a:pt x="63927" y="579039"/>
                  </a:lnTo>
                  <a:lnTo>
                    <a:pt x="48198" y="584533"/>
                  </a:lnTo>
                  <a:cubicBezTo>
                    <a:pt x="38926" y="585517"/>
                    <a:pt x="30232" y="584002"/>
                    <a:pt x="22698" y="579652"/>
                  </a:cubicBezTo>
                  <a:cubicBezTo>
                    <a:pt x="97" y="566604"/>
                    <a:pt x="-5637" y="531753"/>
                    <a:pt x="5545" y="493257"/>
                  </a:cubicBezTo>
                  <a:lnTo>
                    <a:pt x="10102" y="482683"/>
                  </a:lnTo>
                  <a:lnTo>
                    <a:pt x="7436" y="465476"/>
                  </a:lnTo>
                  <a:cubicBezTo>
                    <a:pt x="7436" y="430839"/>
                    <a:pt x="18209" y="399481"/>
                    <a:pt x="35626" y="376782"/>
                  </a:cubicBezTo>
                  <a:lnTo>
                    <a:pt x="36237" y="376244"/>
                  </a:lnTo>
                  <a:lnTo>
                    <a:pt x="30289" y="350315"/>
                  </a:lnTo>
                  <a:cubicBezTo>
                    <a:pt x="25946" y="320146"/>
                    <a:pt x="23545" y="286978"/>
                    <a:pt x="23545" y="252162"/>
                  </a:cubicBezTo>
                  <a:cubicBezTo>
                    <a:pt x="23545" y="112897"/>
                    <a:pt x="61963" y="0"/>
                    <a:pt x="109353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87AA7CDD-310F-4554-9062-9EEF28092D7E}"/>
                </a:ext>
              </a:extLst>
            </p:cNvPr>
            <p:cNvGrpSpPr/>
            <p:nvPr/>
          </p:nvGrpSpPr>
          <p:grpSpPr>
            <a:xfrm>
              <a:off x="5425427" y="806089"/>
              <a:ext cx="1729118" cy="1536700"/>
              <a:chOff x="5425427" y="806089"/>
              <a:chExt cx="1729118" cy="153670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45DD8BA-E7CB-409B-A61B-389EFC26424C}"/>
                  </a:ext>
                </a:extLst>
              </p:cNvPr>
              <p:cNvGrpSpPr/>
              <p:nvPr/>
            </p:nvGrpSpPr>
            <p:grpSpPr>
              <a:xfrm>
                <a:off x="5425427" y="806089"/>
                <a:ext cx="1729118" cy="1536700"/>
                <a:chOff x="5425427" y="609600"/>
                <a:chExt cx="1729118" cy="1536700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2C3E0B82-BD40-4336-B39B-C91E81071A6A}"/>
                    </a:ext>
                  </a:extLst>
                </p:cNvPr>
                <p:cNvSpPr/>
                <p:nvPr/>
              </p:nvSpPr>
              <p:spPr>
                <a:xfrm>
                  <a:off x="5444180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864E4B8C-771B-43E2-8E1D-26B2D62537D9}"/>
                    </a:ext>
                  </a:extLst>
                </p:cNvPr>
                <p:cNvSpPr/>
                <p:nvPr/>
              </p:nvSpPr>
              <p:spPr>
                <a:xfrm>
                  <a:off x="6751618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星: 12 pt 132">
                  <a:extLst>
                    <a:ext uri="{FF2B5EF4-FFF2-40B4-BE49-F238E27FC236}">
                      <a16:creationId xmlns:a16="http://schemas.microsoft.com/office/drawing/2014/main" id="{B522F8DE-5BAB-4932-A202-8504F0C6270A}"/>
                    </a:ext>
                  </a:extLst>
                </p:cNvPr>
                <p:cNvSpPr/>
                <p:nvPr/>
              </p:nvSpPr>
              <p:spPr>
                <a:xfrm>
                  <a:off x="5504835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星: 12 pt 133">
                  <a:extLst>
                    <a:ext uri="{FF2B5EF4-FFF2-40B4-BE49-F238E27FC236}">
                      <a16:creationId xmlns:a16="http://schemas.microsoft.com/office/drawing/2014/main" id="{8EC9B0EB-A854-416D-BCB1-935EFA588A6C}"/>
                    </a:ext>
                  </a:extLst>
                </p:cNvPr>
                <p:cNvSpPr/>
                <p:nvPr/>
              </p:nvSpPr>
              <p:spPr>
                <a:xfrm>
                  <a:off x="6802616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286BF80F-A2DF-47BB-B415-EF5F075A1477}"/>
                    </a:ext>
                  </a:extLst>
                </p:cNvPr>
                <p:cNvSpPr/>
                <p:nvPr/>
              </p:nvSpPr>
              <p:spPr>
                <a:xfrm>
                  <a:off x="5425427" y="609600"/>
                  <a:ext cx="1729118" cy="1536700"/>
                </a:xfrm>
                <a:custGeom>
                  <a:avLst/>
                  <a:gdLst>
                    <a:gd name="connsiteX0" fmla="*/ 864559 w 1729118"/>
                    <a:gd name="connsiteY0" fmla="*/ 0 h 1536700"/>
                    <a:gd name="connsiteX1" fmla="*/ 1632909 w 1729118"/>
                    <a:gd name="connsiteY1" fmla="*/ 768350 h 1536700"/>
                    <a:gd name="connsiteX2" fmla="*/ 1630579 w 1729118"/>
                    <a:gd name="connsiteY2" fmla="*/ 791461 h 1536700"/>
                    <a:gd name="connsiteX3" fmla="*/ 1699659 w 1729118"/>
                    <a:gd name="connsiteY3" fmla="*/ 818721 h 1536700"/>
                    <a:gd name="connsiteX4" fmla="*/ 1643030 w 1729118"/>
                    <a:gd name="connsiteY4" fmla="*/ 887140 h 1536700"/>
                    <a:gd name="connsiteX5" fmla="*/ 1729118 w 1729118"/>
                    <a:gd name="connsiteY5" fmla="*/ 944964 h 1536700"/>
                    <a:gd name="connsiteX6" fmla="*/ 1643030 w 1729118"/>
                    <a:gd name="connsiteY6" fmla="*/ 1002787 h 1536700"/>
                    <a:gd name="connsiteX7" fmla="*/ 1699659 w 1729118"/>
                    <a:gd name="connsiteY7" fmla="*/ 1071206 h 1536700"/>
                    <a:gd name="connsiteX8" fmla="*/ 1589983 w 1729118"/>
                    <a:gd name="connsiteY8" fmla="*/ 1114486 h 1536700"/>
                    <a:gd name="connsiteX9" fmla="*/ 1613289 w 1729118"/>
                    <a:gd name="connsiteY9" fmla="*/ 1188845 h 1536700"/>
                    <a:gd name="connsiteX10" fmla="*/ 1487999 w 1729118"/>
                    <a:gd name="connsiteY10" fmla="*/ 1214532 h 1536700"/>
                    <a:gd name="connsiteX11" fmla="*/ 1487394 w 1729118"/>
                    <a:gd name="connsiteY11" fmla="*/ 1215265 h 1536700"/>
                    <a:gd name="connsiteX12" fmla="*/ 1475895 w 1729118"/>
                    <a:gd name="connsiteY12" fmla="*/ 1289864 h 1536700"/>
                    <a:gd name="connsiteX13" fmla="*/ 1423732 w 1729118"/>
                    <a:gd name="connsiteY13" fmla="*/ 1292424 h 1536700"/>
                    <a:gd name="connsiteX14" fmla="*/ 1407865 w 1729118"/>
                    <a:gd name="connsiteY14" fmla="*/ 1311656 h 1536700"/>
                    <a:gd name="connsiteX15" fmla="*/ 864559 w 1729118"/>
                    <a:gd name="connsiteY15" fmla="*/ 1536700 h 1536700"/>
                    <a:gd name="connsiteX16" fmla="*/ 321254 w 1729118"/>
                    <a:gd name="connsiteY16" fmla="*/ 1311656 h 1536700"/>
                    <a:gd name="connsiteX17" fmla="*/ 305386 w 1729118"/>
                    <a:gd name="connsiteY17" fmla="*/ 1292424 h 1536700"/>
                    <a:gd name="connsiteX18" fmla="*/ 253223 w 1729118"/>
                    <a:gd name="connsiteY18" fmla="*/ 1289864 h 1536700"/>
                    <a:gd name="connsiteX19" fmla="*/ 241724 w 1729118"/>
                    <a:gd name="connsiteY19" fmla="*/ 1215265 h 1536700"/>
                    <a:gd name="connsiteX20" fmla="*/ 241119 w 1729118"/>
                    <a:gd name="connsiteY20" fmla="*/ 1214532 h 1536700"/>
                    <a:gd name="connsiteX21" fmla="*/ 115829 w 1729118"/>
                    <a:gd name="connsiteY21" fmla="*/ 1188845 h 1536700"/>
                    <a:gd name="connsiteX22" fmla="*/ 139135 w 1729118"/>
                    <a:gd name="connsiteY22" fmla="*/ 1114486 h 1536700"/>
                    <a:gd name="connsiteX23" fmla="*/ 29459 w 1729118"/>
                    <a:gd name="connsiteY23" fmla="*/ 1071206 h 1536700"/>
                    <a:gd name="connsiteX24" fmla="*/ 86088 w 1729118"/>
                    <a:gd name="connsiteY24" fmla="*/ 1002787 h 1536700"/>
                    <a:gd name="connsiteX25" fmla="*/ 0 w 1729118"/>
                    <a:gd name="connsiteY25" fmla="*/ 944964 h 1536700"/>
                    <a:gd name="connsiteX26" fmla="*/ 86088 w 1729118"/>
                    <a:gd name="connsiteY26" fmla="*/ 887140 h 1536700"/>
                    <a:gd name="connsiteX27" fmla="*/ 29459 w 1729118"/>
                    <a:gd name="connsiteY27" fmla="*/ 818721 h 1536700"/>
                    <a:gd name="connsiteX28" fmla="*/ 98539 w 1729118"/>
                    <a:gd name="connsiteY28" fmla="*/ 791461 h 1536700"/>
                    <a:gd name="connsiteX29" fmla="*/ 96209 w 1729118"/>
                    <a:gd name="connsiteY29" fmla="*/ 768350 h 1536700"/>
                    <a:gd name="connsiteX30" fmla="*/ 864559 w 1729118"/>
                    <a:gd name="connsiteY30" fmla="*/ 0 h 153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29118" h="1536700">
                      <a:moveTo>
                        <a:pt x="864559" y="0"/>
                      </a:moveTo>
                      <a:cubicBezTo>
                        <a:pt x="1288907" y="0"/>
                        <a:pt x="1632909" y="344002"/>
                        <a:pt x="1632909" y="768350"/>
                      </a:cubicBezTo>
                      <a:lnTo>
                        <a:pt x="1630579" y="791461"/>
                      </a:lnTo>
                      <a:lnTo>
                        <a:pt x="1699659" y="818721"/>
                      </a:lnTo>
                      <a:lnTo>
                        <a:pt x="1643030" y="887140"/>
                      </a:lnTo>
                      <a:lnTo>
                        <a:pt x="1729118" y="944964"/>
                      </a:lnTo>
                      <a:lnTo>
                        <a:pt x="1643030" y="1002787"/>
                      </a:lnTo>
                      <a:lnTo>
                        <a:pt x="1699659" y="1071206"/>
                      </a:lnTo>
                      <a:lnTo>
                        <a:pt x="1589983" y="1114486"/>
                      </a:lnTo>
                      <a:lnTo>
                        <a:pt x="1613289" y="1188845"/>
                      </a:lnTo>
                      <a:lnTo>
                        <a:pt x="1487999" y="1214532"/>
                      </a:lnTo>
                      <a:lnTo>
                        <a:pt x="1487394" y="1215265"/>
                      </a:lnTo>
                      <a:lnTo>
                        <a:pt x="1475895" y="1289864"/>
                      </a:lnTo>
                      <a:lnTo>
                        <a:pt x="1423732" y="1292424"/>
                      </a:lnTo>
                      <a:lnTo>
                        <a:pt x="1407865" y="1311656"/>
                      </a:lnTo>
                      <a:cubicBezTo>
                        <a:pt x="1268821" y="1450700"/>
                        <a:pt x="1076733" y="1536700"/>
                        <a:pt x="864559" y="1536700"/>
                      </a:cubicBezTo>
                      <a:cubicBezTo>
                        <a:pt x="652385" y="1536700"/>
                        <a:pt x="460298" y="1450700"/>
                        <a:pt x="321254" y="1311656"/>
                      </a:cubicBezTo>
                      <a:lnTo>
                        <a:pt x="305386" y="1292424"/>
                      </a:lnTo>
                      <a:lnTo>
                        <a:pt x="253223" y="1289864"/>
                      </a:lnTo>
                      <a:lnTo>
                        <a:pt x="241724" y="1215265"/>
                      </a:lnTo>
                      <a:lnTo>
                        <a:pt x="241119" y="1214532"/>
                      </a:lnTo>
                      <a:lnTo>
                        <a:pt x="115829" y="1188845"/>
                      </a:lnTo>
                      <a:lnTo>
                        <a:pt x="139135" y="1114486"/>
                      </a:lnTo>
                      <a:lnTo>
                        <a:pt x="29459" y="1071206"/>
                      </a:lnTo>
                      <a:lnTo>
                        <a:pt x="86088" y="1002787"/>
                      </a:lnTo>
                      <a:lnTo>
                        <a:pt x="0" y="944964"/>
                      </a:lnTo>
                      <a:lnTo>
                        <a:pt x="86088" y="887140"/>
                      </a:lnTo>
                      <a:lnTo>
                        <a:pt x="29459" y="818721"/>
                      </a:lnTo>
                      <a:lnTo>
                        <a:pt x="98539" y="791461"/>
                      </a:lnTo>
                      <a:lnTo>
                        <a:pt x="96209" y="768350"/>
                      </a:lnTo>
                      <a:cubicBezTo>
                        <a:pt x="96209" y="344002"/>
                        <a:pt x="440211" y="0"/>
                        <a:pt x="86455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F369E3AD-BBE8-4272-8190-63D13452CE2C}"/>
                    </a:ext>
                  </a:extLst>
                </p:cNvPr>
                <p:cNvSpPr/>
                <p:nvPr/>
              </p:nvSpPr>
              <p:spPr>
                <a:xfrm>
                  <a:off x="5814364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6DDED389-0380-4DED-B408-862E1EE959D5}"/>
                    </a:ext>
                  </a:extLst>
                </p:cNvPr>
                <p:cNvSpPr/>
                <p:nvPr/>
              </p:nvSpPr>
              <p:spPr>
                <a:xfrm>
                  <a:off x="6405245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FB9D09AC-C9D3-402C-8C7D-B7B66D1EDF1C}"/>
                    </a:ext>
                  </a:extLst>
                </p:cNvPr>
                <p:cNvSpPr/>
                <p:nvPr/>
              </p:nvSpPr>
              <p:spPr>
                <a:xfrm rot="5400000">
                  <a:off x="6254762" y="5003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A7E83025-FAF6-4331-815F-02036A693A82}"/>
                    </a:ext>
                  </a:extLst>
                </p:cNvPr>
                <p:cNvSpPr/>
                <p:nvPr/>
              </p:nvSpPr>
              <p:spPr>
                <a:xfrm rot="5400000">
                  <a:off x="6261939" y="6161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56E812CC-A089-4F14-B21D-76AC10A140E8}"/>
                    </a:ext>
                  </a:extLst>
                </p:cNvPr>
                <p:cNvGrpSpPr/>
                <p:nvPr/>
              </p:nvGrpSpPr>
              <p:grpSpPr>
                <a:xfrm rot="16200000">
                  <a:off x="5433168" y="1311919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74E5BB1B-BCB8-462D-8FA4-2F459B7F03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月 151">
                    <a:extLst>
                      <a:ext uri="{FF2B5EF4-FFF2-40B4-BE49-F238E27FC236}">
                        <a16:creationId xmlns:a16="http://schemas.microsoft.com/office/drawing/2014/main" id="{5B08AB15-573C-41FB-A5C5-DF4E758214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33D7890-695A-4904-A05F-EDD30BB46DC6}"/>
                    </a:ext>
                  </a:extLst>
                </p:cNvPr>
                <p:cNvGrpSpPr/>
                <p:nvPr/>
              </p:nvGrpSpPr>
              <p:grpSpPr>
                <a:xfrm rot="5400000">
                  <a:off x="6746861" y="1311920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CCADADD6-8DBC-418B-A85D-832BAF510B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D6ED13CB-9F82-4082-80AF-EB00155A3A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8D254BAE-7C68-4F10-BCA5-2E6DFE1DFCA2}"/>
                    </a:ext>
                  </a:extLst>
                </p:cNvPr>
                <p:cNvSpPr/>
                <p:nvPr/>
              </p:nvSpPr>
              <p:spPr>
                <a:xfrm rot="5400000">
                  <a:off x="6266111" y="731209"/>
                  <a:ext cx="38885" cy="213984"/>
                </a:xfrm>
                <a:prstGeom prst="moon">
                  <a:avLst>
                    <a:gd name="adj" fmla="val 6081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502FDC2-B2D5-4EF2-9B61-7ECC75DDFAAE}"/>
                    </a:ext>
                  </a:extLst>
                </p:cNvPr>
                <p:cNvSpPr/>
                <p:nvPr/>
              </p:nvSpPr>
              <p:spPr>
                <a:xfrm>
                  <a:off x="6262799" y="634894"/>
                  <a:ext cx="45719" cy="308081"/>
                </a:xfrm>
                <a:custGeom>
                  <a:avLst/>
                  <a:gdLst>
                    <a:gd name="connsiteX0" fmla="*/ 39887 w 79774"/>
                    <a:gd name="connsiteY0" fmla="*/ 0 h 319034"/>
                    <a:gd name="connsiteX1" fmla="*/ 54143 w 79774"/>
                    <a:gd name="connsiteY1" fmla="*/ 21445 h 319034"/>
                    <a:gd name="connsiteX2" fmla="*/ 79774 w 79774"/>
                    <a:gd name="connsiteY2" fmla="*/ 159517 h 319034"/>
                    <a:gd name="connsiteX3" fmla="*/ 54143 w 79774"/>
                    <a:gd name="connsiteY3" fmla="*/ 297589 h 319034"/>
                    <a:gd name="connsiteX4" fmla="*/ 39887 w 79774"/>
                    <a:gd name="connsiteY4" fmla="*/ 319034 h 319034"/>
                    <a:gd name="connsiteX5" fmla="*/ 25632 w 79774"/>
                    <a:gd name="connsiteY5" fmla="*/ 297589 h 319034"/>
                    <a:gd name="connsiteX6" fmla="*/ 0 w 79774"/>
                    <a:gd name="connsiteY6" fmla="*/ 159517 h 319034"/>
                    <a:gd name="connsiteX7" fmla="*/ 25632 w 79774"/>
                    <a:gd name="connsiteY7" fmla="*/ 21445 h 31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774" h="319034">
                      <a:moveTo>
                        <a:pt x="39887" y="0"/>
                      </a:moveTo>
                      <a:lnTo>
                        <a:pt x="54143" y="21445"/>
                      </a:lnTo>
                      <a:cubicBezTo>
                        <a:pt x="69979" y="56781"/>
                        <a:pt x="79774" y="105597"/>
                        <a:pt x="79774" y="159517"/>
                      </a:cubicBezTo>
                      <a:cubicBezTo>
                        <a:pt x="79774" y="213438"/>
                        <a:pt x="69979" y="262253"/>
                        <a:pt x="54143" y="297589"/>
                      </a:cubicBezTo>
                      <a:lnTo>
                        <a:pt x="39887" y="319034"/>
                      </a:lnTo>
                      <a:lnTo>
                        <a:pt x="25632" y="297589"/>
                      </a:lnTo>
                      <a:cubicBezTo>
                        <a:pt x="9795" y="262253"/>
                        <a:pt x="0" y="213438"/>
                        <a:pt x="0" y="159517"/>
                      </a:cubicBezTo>
                      <a:cubicBezTo>
                        <a:pt x="0" y="105597"/>
                        <a:pt x="9795" y="56781"/>
                        <a:pt x="25632" y="2144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F7DDAFE-9FD7-4FEF-A8FC-D74A2693BCA8}"/>
                    </a:ext>
                  </a:extLst>
                </p:cNvPr>
                <p:cNvSpPr/>
                <p:nvPr/>
              </p:nvSpPr>
              <p:spPr>
                <a:xfrm>
                  <a:off x="6081380" y="1678241"/>
                  <a:ext cx="408318" cy="280516"/>
                </a:xfrm>
                <a:custGeom>
                  <a:avLst/>
                  <a:gdLst>
                    <a:gd name="connsiteX0" fmla="*/ 130 w 408318"/>
                    <a:gd name="connsiteY0" fmla="*/ 0 h 567217"/>
                    <a:gd name="connsiteX1" fmla="*/ 408188 w 408318"/>
                    <a:gd name="connsiteY1" fmla="*/ 0 h 567217"/>
                    <a:gd name="connsiteX2" fmla="*/ 408318 w 408318"/>
                    <a:gd name="connsiteY2" fmla="*/ 3572 h 567217"/>
                    <a:gd name="connsiteX3" fmla="*/ 204159 w 408318"/>
                    <a:gd name="connsiteY3" fmla="*/ 567217 h 567217"/>
                    <a:gd name="connsiteX4" fmla="*/ 0 w 408318"/>
                    <a:gd name="connsiteY4" fmla="*/ 3572 h 5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318" h="567217">
                      <a:moveTo>
                        <a:pt x="130" y="0"/>
                      </a:moveTo>
                      <a:lnTo>
                        <a:pt x="408188" y="0"/>
                      </a:lnTo>
                      <a:lnTo>
                        <a:pt x="408318" y="3572"/>
                      </a:lnTo>
                      <a:cubicBezTo>
                        <a:pt x="408318" y="314865"/>
                        <a:pt x="316913" y="567217"/>
                        <a:pt x="204159" y="567217"/>
                      </a:cubicBezTo>
                      <a:cubicBezTo>
                        <a:pt x="91405" y="567217"/>
                        <a:pt x="0" y="314865"/>
                        <a:pt x="0" y="35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8F037925-9CC8-43A7-9B5A-DEAF50CF35A6}"/>
                    </a:ext>
                  </a:extLst>
                </p:cNvPr>
                <p:cNvGrpSpPr/>
                <p:nvPr/>
              </p:nvGrpSpPr>
              <p:grpSpPr>
                <a:xfrm>
                  <a:off x="5981052" y="1585371"/>
                  <a:ext cx="617868" cy="327093"/>
                  <a:chOff x="1744332" y="1576175"/>
                  <a:chExt cx="617868" cy="327093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ED6753AA-08A2-4BE0-A110-6A2A65B6DB92}"/>
                      </a:ext>
                    </a:extLst>
                  </p:cNvPr>
                  <p:cNvSpPr/>
                  <p:nvPr/>
                </p:nvSpPr>
                <p:spPr>
                  <a:xfrm>
                    <a:off x="1744332" y="1609884"/>
                    <a:ext cx="617868" cy="293384"/>
                  </a:xfrm>
                  <a:custGeom>
                    <a:avLst/>
                    <a:gdLst>
                      <a:gd name="connsiteX0" fmla="*/ 237497 w 751219"/>
                      <a:gd name="connsiteY0" fmla="*/ 0 h 474994"/>
                      <a:gd name="connsiteX1" fmla="*/ 370284 w 751219"/>
                      <a:gd name="connsiteY1" fmla="*/ 40561 h 474994"/>
                      <a:gd name="connsiteX2" fmla="*/ 375610 w 751219"/>
                      <a:gd name="connsiteY2" fmla="*/ 44955 h 474994"/>
                      <a:gd name="connsiteX3" fmla="*/ 380935 w 751219"/>
                      <a:gd name="connsiteY3" fmla="*/ 40561 h 474994"/>
                      <a:gd name="connsiteX4" fmla="*/ 513722 w 751219"/>
                      <a:gd name="connsiteY4" fmla="*/ 0 h 474994"/>
                      <a:gd name="connsiteX5" fmla="*/ 751219 w 751219"/>
                      <a:gd name="connsiteY5" fmla="*/ 237497 h 474994"/>
                      <a:gd name="connsiteX6" fmla="*/ 513722 w 751219"/>
                      <a:gd name="connsiteY6" fmla="*/ 474994 h 474994"/>
                      <a:gd name="connsiteX7" fmla="*/ 380935 w 751219"/>
                      <a:gd name="connsiteY7" fmla="*/ 434433 h 474994"/>
                      <a:gd name="connsiteX8" fmla="*/ 375610 w 751219"/>
                      <a:gd name="connsiteY8" fmla="*/ 430039 h 474994"/>
                      <a:gd name="connsiteX9" fmla="*/ 370284 w 751219"/>
                      <a:gd name="connsiteY9" fmla="*/ 434433 h 474994"/>
                      <a:gd name="connsiteX10" fmla="*/ 237497 w 751219"/>
                      <a:gd name="connsiteY10" fmla="*/ 474994 h 474994"/>
                      <a:gd name="connsiteX11" fmla="*/ 0 w 751219"/>
                      <a:gd name="connsiteY11" fmla="*/ 237497 h 474994"/>
                      <a:gd name="connsiteX12" fmla="*/ 237497 w 751219"/>
                      <a:gd name="connsiteY12" fmla="*/ 0 h 474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51219" h="474994">
                        <a:moveTo>
                          <a:pt x="237497" y="0"/>
                        </a:moveTo>
                        <a:cubicBezTo>
                          <a:pt x="286685" y="0"/>
                          <a:pt x="332379" y="14953"/>
                          <a:pt x="370284" y="40561"/>
                        </a:cubicBezTo>
                        <a:lnTo>
                          <a:pt x="375610" y="44955"/>
                        </a:lnTo>
                        <a:lnTo>
                          <a:pt x="380935" y="40561"/>
                        </a:lnTo>
                        <a:cubicBezTo>
                          <a:pt x="418840" y="14953"/>
                          <a:pt x="464535" y="0"/>
                          <a:pt x="513722" y="0"/>
                        </a:cubicBezTo>
                        <a:cubicBezTo>
                          <a:pt x="644888" y="0"/>
                          <a:pt x="751219" y="106331"/>
                          <a:pt x="751219" y="237497"/>
                        </a:cubicBezTo>
                        <a:cubicBezTo>
                          <a:pt x="751219" y="368663"/>
                          <a:pt x="644888" y="474994"/>
                          <a:pt x="513722" y="474994"/>
                        </a:cubicBezTo>
                        <a:cubicBezTo>
                          <a:pt x="464535" y="474994"/>
                          <a:pt x="418840" y="460041"/>
                          <a:pt x="380935" y="434433"/>
                        </a:cubicBezTo>
                        <a:lnTo>
                          <a:pt x="375610" y="430039"/>
                        </a:lnTo>
                        <a:lnTo>
                          <a:pt x="370284" y="434433"/>
                        </a:lnTo>
                        <a:cubicBezTo>
                          <a:pt x="332379" y="460041"/>
                          <a:pt x="286685" y="474994"/>
                          <a:pt x="237497" y="474994"/>
                        </a:cubicBezTo>
                        <a:cubicBezTo>
                          <a:pt x="106331" y="474994"/>
                          <a:pt x="0" y="368663"/>
                          <a:pt x="0" y="237497"/>
                        </a:cubicBezTo>
                        <a:cubicBezTo>
                          <a:pt x="0" y="106331"/>
                          <a:pt x="106331" y="0"/>
                          <a:pt x="23749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46409E3C-A10A-419A-930A-23DC18DEAA49}"/>
                      </a:ext>
                    </a:extLst>
                  </p:cNvPr>
                  <p:cNvSpPr/>
                  <p:nvPr/>
                </p:nvSpPr>
                <p:spPr>
                  <a:xfrm>
                    <a:off x="1976952" y="1576175"/>
                    <a:ext cx="152628" cy="15262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4615163F-E239-4281-B97D-95C5B4C124BB}"/>
                      </a:ext>
                    </a:extLst>
                  </p:cNvPr>
                  <p:cNvSpPr/>
                  <p:nvPr/>
                </p:nvSpPr>
                <p:spPr>
                  <a:xfrm>
                    <a:off x="2030406" y="1602336"/>
                    <a:ext cx="45720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E3C4EE5C-E535-42AF-AC31-612B574FCDF6}"/>
                  </a:ext>
                </a:extLst>
              </p:cNvPr>
              <p:cNvSpPr/>
              <p:nvPr/>
            </p:nvSpPr>
            <p:spPr>
              <a:xfrm rot="16200000">
                <a:off x="598871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B45E3B12-399D-478F-ADCB-E4792AE59F87}"/>
                  </a:ext>
                </a:extLst>
              </p:cNvPr>
              <p:cNvSpPr/>
              <p:nvPr/>
            </p:nvSpPr>
            <p:spPr>
              <a:xfrm rot="16200000">
                <a:off x="657926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5C4615E-D7E7-4C60-A689-CB87D8A9419C}"/>
              </a:ext>
            </a:extLst>
          </p:cNvPr>
          <p:cNvGrpSpPr/>
          <p:nvPr/>
        </p:nvGrpSpPr>
        <p:grpSpPr>
          <a:xfrm>
            <a:off x="4072092" y="943918"/>
            <a:ext cx="1835858" cy="2532782"/>
            <a:chOff x="3193364" y="609600"/>
            <a:chExt cx="1835858" cy="2532782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AD3AE25-9266-40B7-B464-39A357FB2586}"/>
                </a:ext>
              </a:extLst>
            </p:cNvPr>
            <p:cNvGrpSpPr/>
            <p:nvPr/>
          </p:nvGrpSpPr>
          <p:grpSpPr>
            <a:xfrm rot="1817530">
              <a:off x="4286358" y="2035427"/>
              <a:ext cx="742864" cy="907273"/>
              <a:chOff x="3849556" y="2692761"/>
              <a:chExt cx="742864" cy="90727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1FD11B6-868B-4952-AF15-A282FF4FFEBF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2A66779E-8FC6-400A-A003-FDE5E353A128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2FAE84D-989E-4B87-9AF6-EC08172F6CAF}"/>
                </a:ext>
              </a:extLst>
            </p:cNvPr>
            <p:cNvSpPr/>
            <p:nvPr/>
          </p:nvSpPr>
          <p:spPr>
            <a:xfrm flipH="1">
              <a:off x="4318157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71EE3E3-3B30-4DAA-B29B-EFA2CAC23E3C}"/>
                </a:ext>
              </a:extLst>
            </p:cNvPr>
            <p:cNvSpPr/>
            <p:nvPr/>
          </p:nvSpPr>
          <p:spPr>
            <a:xfrm>
              <a:off x="3555119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70D3221A-F0D0-4497-8E7A-0C44038044D5}"/>
                </a:ext>
              </a:extLst>
            </p:cNvPr>
            <p:cNvSpPr/>
            <p:nvPr/>
          </p:nvSpPr>
          <p:spPr>
            <a:xfrm>
              <a:off x="321211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7C3116D4-AEAF-4729-A6A0-EBC53CC5EC92}"/>
                </a:ext>
              </a:extLst>
            </p:cNvPr>
            <p:cNvSpPr/>
            <p:nvPr/>
          </p:nvSpPr>
          <p:spPr>
            <a:xfrm>
              <a:off x="451955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12 pt 170">
              <a:extLst>
                <a:ext uri="{FF2B5EF4-FFF2-40B4-BE49-F238E27FC236}">
                  <a16:creationId xmlns:a16="http://schemas.microsoft.com/office/drawing/2014/main" id="{401ACE9E-975B-499C-AB9E-E557F2408F12}"/>
                </a:ext>
              </a:extLst>
            </p:cNvPr>
            <p:cNvSpPr/>
            <p:nvPr/>
          </p:nvSpPr>
          <p:spPr>
            <a:xfrm>
              <a:off x="327277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星: 12 pt 171">
              <a:extLst>
                <a:ext uri="{FF2B5EF4-FFF2-40B4-BE49-F238E27FC236}">
                  <a16:creationId xmlns:a16="http://schemas.microsoft.com/office/drawing/2014/main" id="{8C2A6548-617A-4B10-9E5E-7BB0CC2AFCD3}"/>
                </a:ext>
              </a:extLst>
            </p:cNvPr>
            <p:cNvSpPr/>
            <p:nvPr/>
          </p:nvSpPr>
          <p:spPr>
            <a:xfrm>
              <a:off x="457055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7032484-48E6-49BE-997F-FAA59A625C58}"/>
                </a:ext>
              </a:extLst>
            </p:cNvPr>
            <p:cNvSpPr/>
            <p:nvPr/>
          </p:nvSpPr>
          <p:spPr>
            <a:xfrm>
              <a:off x="3620401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星: 24 pt 173">
              <a:extLst>
                <a:ext uri="{FF2B5EF4-FFF2-40B4-BE49-F238E27FC236}">
                  <a16:creationId xmlns:a16="http://schemas.microsoft.com/office/drawing/2014/main" id="{5A0D9B73-E717-47DE-A5D7-63E25D5D9CB8}"/>
                </a:ext>
              </a:extLst>
            </p:cNvPr>
            <p:cNvSpPr/>
            <p:nvPr/>
          </p:nvSpPr>
          <p:spPr>
            <a:xfrm>
              <a:off x="374009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086F2FD-9942-4BAA-BDC4-D7EAFCA4CA05}"/>
                </a:ext>
              </a:extLst>
            </p:cNvPr>
            <p:cNvSpPr/>
            <p:nvPr/>
          </p:nvSpPr>
          <p:spPr>
            <a:xfrm>
              <a:off x="319336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FBE14E2-581F-449C-B24F-ABEF0E0D1E7A}"/>
                </a:ext>
              </a:extLst>
            </p:cNvPr>
            <p:cNvSpPr/>
            <p:nvPr/>
          </p:nvSpPr>
          <p:spPr>
            <a:xfrm>
              <a:off x="358230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DCD98A2B-6673-4027-91D4-64739F974C39}"/>
                </a:ext>
              </a:extLst>
            </p:cNvPr>
            <p:cNvSpPr/>
            <p:nvPr/>
          </p:nvSpPr>
          <p:spPr>
            <a:xfrm>
              <a:off x="417318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月 177">
              <a:extLst>
                <a:ext uri="{FF2B5EF4-FFF2-40B4-BE49-F238E27FC236}">
                  <a16:creationId xmlns:a16="http://schemas.microsoft.com/office/drawing/2014/main" id="{43BE1366-BF92-46C3-AA99-7AA72657436A}"/>
                </a:ext>
              </a:extLst>
            </p:cNvPr>
            <p:cNvSpPr/>
            <p:nvPr/>
          </p:nvSpPr>
          <p:spPr>
            <a:xfrm rot="5400000">
              <a:off x="402269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月 178">
              <a:extLst>
                <a:ext uri="{FF2B5EF4-FFF2-40B4-BE49-F238E27FC236}">
                  <a16:creationId xmlns:a16="http://schemas.microsoft.com/office/drawing/2014/main" id="{B4E3473B-9D79-4745-9C47-7479D80709EA}"/>
                </a:ext>
              </a:extLst>
            </p:cNvPr>
            <p:cNvSpPr/>
            <p:nvPr/>
          </p:nvSpPr>
          <p:spPr>
            <a:xfrm rot="5400000">
              <a:off x="402987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70350D4-B59B-43D3-826C-7FB6C59971EE}"/>
                </a:ext>
              </a:extLst>
            </p:cNvPr>
            <p:cNvGrpSpPr/>
            <p:nvPr/>
          </p:nvGrpSpPr>
          <p:grpSpPr>
            <a:xfrm rot="16200000">
              <a:off x="3201105" y="1311919"/>
              <a:ext cx="403225" cy="123196"/>
              <a:chOff x="2256795" y="2004715"/>
              <a:chExt cx="403225" cy="123196"/>
            </a:xfrm>
          </p:grpSpPr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CF174F49-A0D8-424C-9F32-F0F0CCA0BA8B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ABA939AC-BA07-4A10-B263-FAAD15EB65D1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767F8A87-56AF-4BFB-B8C4-B45E34937F91}"/>
                </a:ext>
              </a:extLst>
            </p:cNvPr>
            <p:cNvGrpSpPr/>
            <p:nvPr/>
          </p:nvGrpSpPr>
          <p:grpSpPr>
            <a:xfrm rot="5400000">
              <a:off x="4514798" y="1311920"/>
              <a:ext cx="403225" cy="123196"/>
              <a:chOff x="2256795" y="2004715"/>
              <a:chExt cx="403225" cy="123196"/>
            </a:xfrm>
          </p:grpSpPr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C61CE781-C1C8-428A-8721-C3C321F43FF5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D90CC2C0-5E12-41B7-B553-4BCC4CC3C6B0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B41F6B12-E060-4047-85ED-BEB915BFAC4D}"/>
                </a:ext>
              </a:extLst>
            </p:cNvPr>
            <p:cNvSpPr/>
            <p:nvPr/>
          </p:nvSpPr>
          <p:spPr>
            <a:xfrm rot="5400000">
              <a:off x="403404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C337CFA3-3AB7-4827-A22C-562F16C3A623}"/>
                </a:ext>
              </a:extLst>
            </p:cNvPr>
            <p:cNvSpPr/>
            <p:nvPr/>
          </p:nvSpPr>
          <p:spPr>
            <a:xfrm>
              <a:off x="403073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DBA975C-F3CF-4740-8A5D-14C6A97EDF5C}"/>
                </a:ext>
              </a:extLst>
            </p:cNvPr>
            <p:cNvSpPr/>
            <p:nvPr/>
          </p:nvSpPr>
          <p:spPr>
            <a:xfrm>
              <a:off x="3849317" y="1618245"/>
              <a:ext cx="408318" cy="280516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EA2C280-6C79-4A01-A076-B07B60D54E7F}"/>
                </a:ext>
              </a:extLst>
            </p:cNvPr>
            <p:cNvSpPr/>
            <p:nvPr/>
          </p:nvSpPr>
          <p:spPr>
            <a:xfrm>
              <a:off x="362546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1FDB093-647E-4C03-8D11-0D0BEB6E6B61}"/>
                </a:ext>
              </a:extLst>
            </p:cNvPr>
            <p:cNvSpPr/>
            <p:nvPr/>
          </p:nvSpPr>
          <p:spPr>
            <a:xfrm flipH="1">
              <a:off x="439605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C43F607A-AC1F-43C2-8CBF-8C44A58F892C}"/>
                </a:ext>
              </a:extLst>
            </p:cNvPr>
            <p:cNvGrpSpPr/>
            <p:nvPr/>
          </p:nvGrpSpPr>
          <p:grpSpPr>
            <a:xfrm>
              <a:off x="4061590" y="2894740"/>
              <a:ext cx="332582" cy="247642"/>
              <a:chOff x="2324497" y="2942365"/>
              <a:chExt cx="332582" cy="247642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074CB4E7-D5D3-4F58-84CC-9B63A729AB32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074ED66-FC24-453C-AF26-38E011DCA218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DEA8AC0-4B20-4EBD-90B8-08E40CD78973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9900E1E0-D235-43B4-AE94-AE69E056457C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86CED24-7374-4DE1-9224-DE6FDB1692C1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941AB704-7461-49BA-8987-AECCB730F365}"/>
                </a:ext>
              </a:extLst>
            </p:cNvPr>
            <p:cNvGrpSpPr/>
            <p:nvPr/>
          </p:nvGrpSpPr>
          <p:grpSpPr>
            <a:xfrm>
              <a:off x="3725620" y="2894740"/>
              <a:ext cx="332582" cy="247642"/>
              <a:chOff x="2324497" y="2942365"/>
              <a:chExt cx="332582" cy="247642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A22AC240-C761-4D57-B9E9-BBAFA92067C6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5F93EBA-E452-49C7-9DDD-0F76366B8254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1C30C35-A64D-40EA-8E16-E9F2F3129F65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FD03F9A3-6701-4EE7-BD50-FD276010A5F2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01B9F5F3-BABE-47DC-82B0-7EC0CB148194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41C2760-9F6E-4747-8561-28D58A8B61D6}"/>
                </a:ext>
              </a:extLst>
            </p:cNvPr>
            <p:cNvSpPr/>
            <p:nvPr/>
          </p:nvSpPr>
          <p:spPr>
            <a:xfrm>
              <a:off x="3875471" y="1584565"/>
              <a:ext cx="356010" cy="273944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75226137-9A48-483F-9C83-3EF24618BD6D}"/>
                </a:ext>
              </a:extLst>
            </p:cNvPr>
            <p:cNvGrpSpPr/>
            <p:nvPr/>
          </p:nvGrpSpPr>
          <p:grpSpPr>
            <a:xfrm>
              <a:off x="3748989" y="1400692"/>
              <a:ext cx="617868" cy="380156"/>
              <a:chOff x="1744332" y="1391496"/>
              <a:chExt cx="617868" cy="380156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BCFC232D-BB44-49EC-9E31-F339A9D3266C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BF4E90D-AFBB-499B-A2AB-F4832F46B881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1FCF91D2-C13B-4FB0-A678-2B76B6D19EFF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D5817998-93C5-46E1-B978-F5AF3BD6621D}"/>
                </a:ext>
              </a:extLst>
            </p:cNvPr>
            <p:cNvSpPr/>
            <p:nvPr/>
          </p:nvSpPr>
          <p:spPr>
            <a:xfrm>
              <a:off x="3669807" y="1200329"/>
              <a:ext cx="805235" cy="99008"/>
            </a:xfrm>
            <a:custGeom>
              <a:avLst/>
              <a:gdLst>
                <a:gd name="connsiteX0" fmla="*/ 706227 w 805235"/>
                <a:gd name="connsiteY0" fmla="*/ 0 h 99008"/>
                <a:gd name="connsiteX1" fmla="*/ 805235 w 805235"/>
                <a:gd name="connsiteY1" fmla="*/ 99008 h 99008"/>
                <a:gd name="connsiteX2" fmla="*/ 755731 w 805235"/>
                <a:gd name="connsiteY2" fmla="*/ 99008 h 99008"/>
                <a:gd name="connsiteX3" fmla="*/ 706227 w 805235"/>
                <a:gd name="connsiteY3" fmla="*/ 49504 h 99008"/>
                <a:gd name="connsiteX4" fmla="*/ 656723 w 805235"/>
                <a:gd name="connsiteY4" fmla="*/ 99008 h 99008"/>
                <a:gd name="connsiteX5" fmla="*/ 607219 w 805235"/>
                <a:gd name="connsiteY5" fmla="*/ 99008 h 99008"/>
                <a:gd name="connsiteX6" fmla="*/ 706227 w 805235"/>
                <a:gd name="connsiteY6" fmla="*/ 0 h 99008"/>
                <a:gd name="connsiteX7" fmla="*/ 99008 w 805235"/>
                <a:gd name="connsiteY7" fmla="*/ 0 h 99008"/>
                <a:gd name="connsiteX8" fmla="*/ 198016 w 805235"/>
                <a:gd name="connsiteY8" fmla="*/ 99008 h 99008"/>
                <a:gd name="connsiteX9" fmla="*/ 148512 w 805235"/>
                <a:gd name="connsiteY9" fmla="*/ 99008 h 99008"/>
                <a:gd name="connsiteX10" fmla="*/ 99008 w 805235"/>
                <a:gd name="connsiteY10" fmla="*/ 49504 h 99008"/>
                <a:gd name="connsiteX11" fmla="*/ 49504 w 805235"/>
                <a:gd name="connsiteY11" fmla="*/ 99008 h 99008"/>
                <a:gd name="connsiteX12" fmla="*/ 0 w 805235"/>
                <a:gd name="connsiteY12" fmla="*/ 99008 h 99008"/>
                <a:gd name="connsiteX13" fmla="*/ 99008 w 805235"/>
                <a:gd name="connsiteY13" fmla="*/ 0 h 99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05235" h="99008">
                  <a:moveTo>
                    <a:pt x="706227" y="0"/>
                  </a:moveTo>
                  <a:cubicBezTo>
                    <a:pt x="760908" y="0"/>
                    <a:pt x="805235" y="44327"/>
                    <a:pt x="805235" y="99008"/>
                  </a:cubicBezTo>
                  <a:lnTo>
                    <a:pt x="755731" y="99008"/>
                  </a:lnTo>
                  <a:cubicBezTo>
                    <a:pt x="755731" y="71668"/>
                    <a:pt x="733567" y="49504"/>
                    <a:pt x="706227" y="49504"/>
                  </a:cubicBezTo>
                  <a:cubicBezTo>
                    <a:pt x="678887" y="49504"/>
                    <a:pt x="656723" y="71668"/>
                    <a:pt x="656723" y="99008"/>
                  </a:cubicBezTo>
                  <a:lnTo>
                    <a:pt x="607219" y="99008"/>
                  </a:lnTo>
                  <a:cubicBezTo>
                    <a:pt x="607219" y="44327"/>
                    <a:pt x="651546" y="0"/>
                    <a:pt x="706227" y="0"/>
                  </a:cubicBezTo>
                  <a:close/>
                  <a:moveTo>
                    <a:pt x="99008" y="0"/>
                  </a:moveTo>
                  <a:cubicBezTo>
                    <a:pt x="153689" y="0"/>
                    <a:pt x="198016" y="44327"/>
                    <a:pt x="198016" y="99008"/>
                  </a:cubicBezTo>
                  <a:lnTo>
                    <a:pt x="148512" y="99008"/>
                  </a:lnTo>
                  <a:cubicBezTo>
                    <a:pt x="148512" y="71668"/>
                    <a:pt x="126348" y="49504"/>
                    <a:pt x="99008" y="49504"/>
                  </a:cubicBezTo>
                  <a:cubicBezTo>
                    <a:pt x="71668" y="49504"/>
                    <a:pt x="49504" y="71668"/>
                    <a:pt x="49504" y="99008"/>
                  </a:cubicBezTo>
                  <a:lnTo>
                    <a:pt x="0" y="99008"/>
                  </a:lnTo>
                  <a:cubicBezTo>
                    <a:pt x="0" y="44327"/>
                    <a:pt x="44327" y="0"/>
                    <a:pt x="9900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E243A6F9-8030-4572-A770-5B106BCB7AC3}"/>
              </a:ext>
            </a:extLst>
          </p:cNvPr>
          <p:cNvGrpSpPr/>
          <p:nvPr/>
        </p:nvGrpSpPr>
        <p:grpSpPr>
          <a:xfrm>
            <a:off x="1115669" y="936718"/>
            <a:ext cx="1835858" cy="2532782"/>
            <a:chOff x="1021664" y="609600"/>
            <a:chExt cx="1835858" cy="2532782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20FC0B6D-5D65-4F04-A715-DFF896221C3C}"/>
                </a:ext>
              </a:extLst>
            </p:cNvPr>
            <p:cNvGrpSpPr/>
            <p:nvPr/>
          </p:nvGrpSpPr>
          <p:grpSpPr>
            <a:xfrm rot="1817530">
              <a:off x="2114658" y="2035427"/>
              <a:ext cx="742864" cy="907273"/>
              <a:chOff x="3849556" y="2692761"/>
              <a:chExt cx="742864" cy="907273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BDA00358-B5BC-4BC8-8F31-7A9A8F5372A0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3293294-67A0-4621-B3BE-DD02DAA58326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62EC655-51F4-46B5-A87E-BDA61EBD37BB}"/>
                </a:ext>
              </a:extLst>
            </p:cNvPr>
            <p:cNvSpPr/>
            <p:nvPr/>
          </p:nvSpPr>
          <p:spPr>
            <a:xfrm flipH="1">
              <a:off x="2146457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382CAAE-49CF-4A20-A497-58C426026F3E}"/>
                </a:ext>
              </a:extLst>
            </p:cNvPr>
            <p:cNvSpPr/>
            <p:nvPr/>
          </p:nvSpPr>
          <p:spPr>
            <a:xfrm>
              <a:off x="1383419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5F93645E-B58C-461C-A0B6-62A4106C3508}"/>
                </a:ext>
              </a:extLst>
            </p:cNvPr>
            <p:cNvSpPr/>
            <p:nvPr/>
          </p:nvSpPr>
          <p:spPr>
            <a:xfrm>
              <a:off x="104041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C5C6FFD8-AB3D-4858-B74F-0EBF5C791EF6}"/>
                </a:ext>
              </a:extLst>
            </p:cNvPr>
            <p:cNvSpPr/>
            <p:nvPr/>
          </p:nvSpPr>
          <p:spPr>
            <a:xfrm>
              <a:off x="234785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星: 12 pt 216">
              <a:extLst>
                <a:ext uri="{FF2B5EF4-FFF2-40B4-BE49-F238E27FC236}">
                  <a16:creationId xmlns:a16="http://schemas.microsoft.com/office/drawing/2014/main" id="{08F8723A-F302-4E35-8FC5-F878365FF003}"/>
                </a:ext>
              </a:extLst>
            </p:cNvPr>
            <p:cNvSpPr/>
            <p:nvPr/>
          </p:nvSpPr>
          <p:spPr>
            <a:xfrm>
              <a:off x="110107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星: 12 pt 217">
              <a:extLst>
                <a:ext uri="{FF2B5EF4-FFF2-40B4-BE49-F238E27FC236}">
                  <a16:creationId xmlns:a16="http://schemas.microsoft.com/office/drawing/2014/main" id="{BF2FA728-A9DC-43C7-BCD6-8FBE503BBF45}"/>
                </a:ext>
              </a:extLst>
            </p:cNvPr>
            <p:cNvSpPr/>
            <p:nvPr/>
          </p:nvSpPr>
          <p:spPr>
            <a:xfrm>
              <a:off x="239885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650BA478-652B-4140-929A-45EA5532FDBF}"/>
                </a:ext>
              </a:extLst>
            </p:cNvPr>
            <p:cNvSpPr/>
            <p:nvPr/>
          </p:nvSpPr>
          <p:spPr>
            <a:xfrm>
              <a:off x="1448701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星: 24 pt 219">
              <a:extLst>
                <a:ext uri="{FF2B5EF4-FFF2-40B4-BE49-F238E27FC236}">
                  <a16:creationId xmlns:a16="http://schemas.microsoft.com/office/drawing/2014/main" id="{A5387049-0F5F-4989-91D8-854DE5D2A2D3}"/>
                </a:ext>
              </a:extLst>
            </p:cNvPr>
            <p:cNvSpPr/>
            <p:nvPr/>
          </p:nvSpPr>
          <p:spPr>
            <a:xfrm>
              <a:off x="156839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206E8C6-A37B-4AB5-B4FB-0FCA8F0A2CB7}"/>
                </a:ext>
              </a:extLst>
            </p:cNvPr>
            <p:cNvSpPr/>
            <p:nvPr/>
          </p:nvSpPr>
          <p:spPr>
            <a:xfrm>
              <a:off x="102166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7625F663-0180-4BFC-B40A-F23C9A313043}"/>
                </a:ext>
              </a:extLst>
            </p:cNvPr>
            <p:cNvSpPr/>
            <p:nvPr/>
          </p:nvSpPr>
          <p:spPr>
            <a:xfrm>
              <a:off x="141060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06E2F8BB-AA2C-42A8-A8ED-B680B484F1C4}"/>
                </a:ext>
              </a:extLst>
            </p:cNvPr>
            <p:cNvSpPr/>
            <p:nvPr/>
          </p:nvSpPr>
          <p:spPr>
            <a:xfrm>
              <a:off x="200148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月 223">
              <a:extLst>
                <a:ext uri="{FF2B5EF4-FFF2-40B4-BE49-F238E27FC236}">
                  <a16:creationId xmlns:a16="http://schemas.microsoft.com/office/drawing/2014/main" id="{688BB0D8-B44C-4D13-91A2-53E28F5F8D8C}"/>
                </a:ext>
              </a:extLst>
            </p:cNvPr>
            <p:cNvSpPr/>
            <p:nvPr/>
          </p:nvSpPr>
          <p:spPr>
            <a:xfrm rot="5400000">
              <a:off x="185099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7C4DF02F-ACBE-4DA4-869E-003C4E5729E6}"/>
                </a:ext>
              </a:extLst>
            </p:cNvPr>
            <p:cNvSpPr/>
            <p:nvPr/>
          </p:nvSpPr>
          <p:spPr>
            <a:xfrm rot="5400000">
              <a:off x="185817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C801A3D0-1556-4702-8EDD-EABF04CC1765}"/>
                </a:ext>
              </a:extLst>
            </p:cNvPr>
            <p:cNvGrpSpPr/>
            <p:nvPr/>
          </p:nvGrpSpPr>
          <p:grpSpPr>
            <a:xfrm rot="16200000">
              <a:off x="1029405" y="1311919"/>
              <a:ext cx="403225" cy="123196"/>
              <a:chOff x="2256795" y="2004715"/>
              <a:chExt cx="403225" cy="123196"/>
            </a:xfrm>
          </p:grpSpPr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1265B8D7-DF67-4B1C-B5D8-C94B2F611006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923D6A72-8361-46B4-8656-FABC26EFE26F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14CF1DF-A0AE-4B98-8EBD-0B03B0633F40}"/>
                </a:ext>
              </a:extLst>
            </p:cNvPr>
            <p:cNvGrpSpPr/>
            <p:nvPr/>
          </p:nvGrpSpPr>
          <p:grpSpPr>
            <a:xfrm rot="5400000">
              <a:off x="2343098" y="1311920"/>
              <a:ext cx="403225" cy="123196"/>
              <a:chOff x="2256795" y="2004715"/>
              <a:chExt cx="403225" cy="123196"/>
            </a:xfrm>
          </p:grpSpPr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A7260FD4-715E-4FF4-ABCD-19D95E2A2AE6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5AD76B3C-B7FE-43A0-A534-B7DF687DEA04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1B4B22FA-8E8A-48FB-A363-6FE2C5732233}"/>
                </a:ext>
              </a:extLst>
            </p:cNvPr>
            <p:cNvSpPr/>
            <p:nvPr/>
          </p:nvSpPr>
          <p:spPr>
            <a:xfrm rot="5400000">
              <a:off x="186234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F4D6BBB-2CC4-44BE-995E-94F0BBA01AD5}"/>
                </a:ext>
              </a:extLst>
            </p:cNvPr>
            <p:cNvSpPr/>
            <p:nvPr/>
          </p:nvSpPr>
          <p:spPr>
            <a:xfrm>
              <a:off x="185903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8FE1832C-4976-4AA4-8D7F-E39D31CE4C73}"/>
                </a:ext>
              </a:extLst>
            </p:cNvPr>
            <p:cNvSpPr/>
            <p:nvPr/>
          </p:nvSpPr>
          <p:spPr>
            <a:xfrm>
              <a:off x="1677617" y="1546625"/>
              <a:ext cx="408318" cy="280516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7933382-0C3A-434F-9A91-59195C3E7CFA}"/>
                </a:ext>
              </a:extLst>
            </p:cNvPr>
            <p:cNvSpPr/>
            <p:nvPr/>
          </p:nvSpPr>
          <p:spPr>
            <a:xfrm>
              <a:off x="145376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F67F54C-EB5A-4CCD-BD3C-D61137DD2061}"/>
                </a:ext>
              </a:extLst>
            </p:cNvPr>
            <p:cNvSpPr/>
            <p:nvPr/>
          </p:nvSpPr>
          <p:spPr>
            <a:xfrm flipH="1">
              <a:off x="222435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18CC315-0943-4E76-B13E-7D36106666C5}"/>
                </a:ext>
              </a:extLst>
            </p:cNvPr>
            <p:cNvGrpSpPr/>
            <p:nvPr/>
          </p:nvGrpSpPr>
          <p:grpSpPr>
            <a:xfrm>
              <a:off x="1577289" y="1400692"/>
              <a:ext cx="617868" cy="380156"/>
              <a:chOff x="1744332" y="1391496"/>
              <a:chExt cx="617868" cy="380156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42CABBEC-8595-44F1-A2E9-70B9BA671962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512F1FCA-78FF-43D2-8F2F-D6D66194B81D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2857D45A-C758-4444-8D0B-8D49304EEB38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46BFA55C-7294-449C-BA94-F9EB86741FAC}"/>
                </a:ext>
              </a:extLst>
            </p:cNvPr>
            <p:cNvSpPr/>
            <p:nvPr/>
          </p:nvSpPr>
          <p:spPr>
            <a:xfrm>
              <a:off x="1577289" y="1229290"/>
              <a:ext cx="56636" cy="7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325A13F6-26AF-4ECE-A5A0-38A32EDA6F4B}"/>
                </a:ext>
              </a:extLst>
            </p:cNvPr>
            <p:cNvSpPr/>
            <p:nvPr/>
          </p:nvSpPr>
          <p:spPr>
            <a:xfrm>
              <a:off x="2158567" y="1229290"/>
              <a:ext cx="56636" cy="761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E26350A0-BAE7-4F8F-A3A0-67506070283E}"/>
                </a:ext>
              </a:extLst>
            </p:cNvPr>
            <p:cNvGrpSpPr/>
            <p:nvPr/>
          </p:nvGrpSpPr>
          <p:grpSpPr>
            <a:xfrm>
              <a:off x="1889890" y="2894740"/>
              <a:ext cx="332582" cy="247642"/>
              <a:chOff x="2324497" y="2942365"/>
              <a:chExt cx="332582" cy="247642"/>
            </a:xfrm>
          </p:grpSpPr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D631646C-F958-4E16-B1A5-41332D754930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CAA17BE-CA48-482C-9974-BBD49DCC0F6D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59F3A46-33E6-44CD-917B-B105A02DFA8C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D406A954-1D28-4720-AF46-4B08A6DC63C9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6DA0CF4-1897-4524-A15E-043076EE33B5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D49305AF-FA60-407C-965A-01813373C3D4}"/>
                </a:ext>
              </a:extLst>
            </p:cNvPr>
            <p:cNvGrpSpPr/>
            <p:nvPr/>
          </p:nvGrpSpPr>
          <p:grpSpPr>
            <a:xfrm>
              <a:off x="1553920" y="2894740"/>
              <a:ext cx="332582" cy="247642"/>
              <a:chOff x="2324497" y="2942365"/>
              <a:chExt cx="332582" cy="247642"/>
            </a:xfrm>
          </p:grpSpPr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5533A773-6CF5-4950-9614-A22B0A173FE0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A9CDF1DE-ECD8-4B47-A11A-539DFE25170D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39A6C52-F2C7-4D5B-9490-48F79BF6EC2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E0C7F29A-1E80-4947-801B-166522CB6FD4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629B42FF-5978-4ECE-BFF5-AAFDA2324908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3023569A-94C5-4621-8E28-2F815A0AC8F8}"/>
                </a:ext>
              </a:extLst>
            </p:cNvPr>
            <p:cNvSpPr/>
            <p:nvPr/>
          </p:nvSpPr>
          <p:spPr>
            <a:xfrm>
              <a:off x="1338081" y="1508293"/>
              <a:ext cx="175451" cy="6198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B77626A2-3BD2-4F18-82E6-0431D66A42B2}"/>
                </a:ext>
              </a:extLst>
            </p:cNvPr>
            <p:cNvSpPr/>
            <p:nvPr/>
          </p:nvSpPr>
          <p:spPr>
            <a:xfrm>
              <a:off x="2262006" y="1508293"/>
              <a:ext cx="175451" cy="6198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BC670AB0-4C86-4AE6-B282-6BC7EDDB2D64}"/>
              </a:ext>
            </a:extLst>
          </p:cNvPr>
          <p:cNvGrpSpPr/>
          <p:nvPr/>
        </p:nvGrpSpPr>
        <p:grpSpPr>
          <a:xfrm>
            <a:off x="3758911" y="4057491"/>
            <a:ext cx="2448150" cy="2107198"/>
            <a:chOff x="3320590" y="3870083"/>
            <a:chExt cx="2448150" cy="2107198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DC0C3C67-70B3-4598-B961-E7A6D35AB87B}"/>
                </a:ext>
              </a:extLst>
            </p:cNvPr>
            <p:cNvGrpSpPr/>
            <p:nvPr/>
          </p:nvGrpSpPr>
          <p:grpSpPr>
            <a:xfrm rot="1817530">
              <a:off x="4894705" y="4586418"/>
              <a:ext cx="742864" cy="907273"/>
              <a:chOff x="3849556" y="2692761"/>
              <a:chExt cx="742864" cy="907273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7C642E3-5C83-4690-B736-89801BC57576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63451C2-D6C2-4D77-9FC6-7E17E3CE2AB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090C1E07-D444-4825-A91C-A817F56B3B11}"/>
                </a:ext>
              </a:extLst>
            </p:cNvPr>
            <p:cNvGrpSpPr/>
            <p:nvPr/>
          </p:nvGrpSpPr>
          <p:grpSpPr>
            <a:xfrm>
              <a:off x="3320590" y="4660901"/>
              <a:ext cx="2448150" cy="1316380"/>
              <a:chOff x="-1172439" y="3674281"/>
              <a:chExt cx="1613616" cy="867649"/>
            </a:xfrm>
          </p:grpSpPr>
          <p:sp>
            <p:nvSpPr>
              <p:cNvPr id="288" name="円/楕円 68">
                <a:extLst>
                  <a:ext uri="{FF2B5EF4-FFF2-40B4-BE49-F238E27FC236}">
                    <a16:creationId xmlns:a16="http://schemas.microsoft.com/office/drawing/2014/main" id="{7D7CADB7-FEA4-4748-8847-1CA31660EBA1}"/>
                  </a:ext>
                </a:extLst>
              </p:cNvPr>
              <p:cNvSpPr/>
              <p:nvPr/>
            </p:nvSpPr>
            <p:spPr>
              <a:xfrm rot="2697867" flipH="1">
                <a:off x="-265784" y="4079813"/>
                <a:ext cx="706961" cy="395261"/>
              </a:xfrm>
              <a:custGeom>
                <a:avLst/>
                <a:gdLst>
                  <a:gd name="connsiteX0" fmla="*/ 0 w 1075546"/>
                  <a:gd name="connsiteY0" fmla="*/ 143718 h 287435"/>
                  <a:gd name="connsiteX1" fmla="*/ 537773 w 1075546"/>
                  <a:gd name="connsiteY1" fmla="*/ 0 h 287435"/>
                  <a:gd name="connsiteX2" fmla="*/ 1075546 w 1075546"/>
                  <a:gd name="connsiteY2" fmla="*/ 143718 h 287435"/>
                  <a:gd name="connsiteX3" fmla="*/ 537773 w 1075546"/>
                  <a:gd name="connsiteY3" fmla="*/ 287436 h 287435"/>
                  <a:gd name="connsiteX4" fmla="*/ 0 w 1075546"/>
                  <a:gd name="connsiteY4" fmla="*/ 143718 h 287435"/>
                  <a:gd name="connsiteX0" fmla="*/ 0 w 1075546"/>
                  <a:gd name="connsiteY0" fmla="*/ 47720 h 191438"/>
                  <a:gd name="connsiteX1" fmla="*/ 537773 w 1075546"/>
                  <a:gd name="connsiteY1" fmla="*/ 11952 h 191438"/>
                  <a:gd name="connsiteX2" fmla="*/ 1075546 w 1075546"/>
                  <a:gd name="connsiteY2" fmla="*/ 47720 h 191438"/>
                  <a:gd name="connsiteX3" fmla="*/ 537773 w 1075546"/>
                  <a:gd name="connsiteY3" fmla="*/ 191438 h 191438"/>
                  <a:gd name="connsiteX4" fmla="*/ 0 w 1075546"/>
                  <a:gd name="connsiteY4" fmla="*/ 47720 h 191438"/>
                  <a:gd name="connsiteX0" fmla="*/ 263 w 1075809"/>
                  <a:gd name="connsiteY0" fmla="*/ 47720 h 343838"/>
                  <a:gd name="connsiteX1" fmla="*/ 538036 w 1075809"/>
                  <a:gd name="connsiteY1" fmla="*/ 11952 h 343838"/>
                  <a:gd name="connsiteX2" fmla="*/ 1075809 w 1075809"/>
                  <a:gd name="connsiteY2" fmla="*/ 47720 h 343838"/>
                  <a:gd name="connsiteX3" fmla="*/ 595186 w 1075809"/>
                  <a:gd name="connsiteY3" fmla="*/ 343838 h 343838"/>
                  <a:gd name="connsiteX4" fmla="*/ 263 w 1075809"/>
                  <a:gd name="connsiteY4" fmla="*/ 47720 h 343838"/>
                  <a:gd name="connsiteX0" fmla="*/ 812 w 1076358"/>
                  <a:gd name="connsiteY0" fmla="*/ 34683 h 330801"/>
                  <a:gd name="connsiteX1" fmla="*/ 500485 w 1076358"/>
                  <a:gd name="connsiteY1" fmla="*/ 37015 h 330801"/>
                  <a:gd name="connsiteX2" fmla="*/ 1076358 w 1076358"/>
                  <a:gd name="connsiteY2" fmla="*/ 34683 h 330801"/>
                  <a:gd name="connsiteX3" fmla="*/ 595735 w 1076358"/>
                  <a:gd name="connsiteY3" fmla="*/ 330801 h 330801"/>
                  <a:gd name="connsiteX4" fmla="*/ 812 w 1076358"/>
                  <a:gd name="connsiteY4" fmla="*/ 34683 h 330801"/>
                  <a:gd name="connsiteX0" fmla="*/ 812 w 1130574"/>
                  <a:gd name="connsiteY0" fmla="*/ 34683 h 330801"/>
                  <a:gd name="connsiteX1" fmla="*/ 500485 w 1130574"/>
                  <a:gd name="connsiteY1" fmla="*/ 37015 h 330801"/>
                  <a:gd name="connsiteX2" fmla="*/ 1076358 w 1130574"/>
                  <a:gd name="connsiteY2" fmla="*/ 34683 h 330801"/>
                  <a:gd name="connsiteX3" fmla="*/ 595735 w 1130574"/>
                  <a:gd name="connsiteY3" fmla="*/ 330801 h 330801"/>
                  <a:gd name="connsiteX4" fmla="*/ 812 w 1130574"/>
                  <a:gd name="connsiteY4" fmla="*/ 34683 h 33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0574" h="330801">
                    <a:moveTo>
                      <a:pt x="812" y="34683"/>
                    </a:moveTo>
                    <a:cubicBezTo>
                      <a:pt x="-15063" y="-14281"/>
                      <a:pt x="203481" y="37015"/>
                      <a:pt x="500485" y="37015"/>
                    </a:cubicBezTo>
                    <a:cubicBezTo>
                      <a:pt x="797489" y="37015"/>
                      <a:pt x="1076358" y="-44690"/>
                      <a:pt x="1076358" y="34683"/>
                    </a:cubicBezTo>
                    <a:cubicBezTo>
                      <a:pt x="1273208" y="222006"/>
                      <a:pt x="892739" y="330801"/>
                      <a:pt x="595735" y="330801"/>
                    </a:cubicBezTo>
                    <a:cubicBezTo>
                      <a:pt x="298731" y="330801"/>
                      <a:pt x="16687" y="83647"/>
                      <a:pt x="812" y="3468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円/楕円 68">
                <a:extLst>
                  <a:ext uri="{FF2B5EF4-FFF2-40B4-BE49-F238E27FC236}">
                    <a16:creationId xmlns:a16="http://schemas.microsoft.com/office/drawing/2014/main" id="{A6A81EF1-C77C-48EC-92BA-B2A4E533E45E}"/>
                  </a:ext>
                </a:extLst>
              </p:cNvPr>
              <p:cNvSpPr/>
              <p:nvPr/>
            </p:nvSpPr>
            <p:spPr>
              <a:xfrm rot="18902133">
                <a:off x="-1172439" y="4079813"/>
                <a:ext cx="706961" cy="395261"/>
              </a:xfrm>
              <a:custGeom>
                <a:avLst/>
                <a:gdLst>
                  <a:gd name="connsiteX0" fmla="*/ 0 w 1075546"/>
                  <a:gd name="connsiteY0" fmla="*/ 143718 h 287435"/>
                  <a:gd name="connsiteX1" fmla="*/ 537773 w 1075546"/>
                  <a:gd name="connsiteY1" fmla="*/ 0 h 287435"/>
                  <a:gd name="connsiteX2" fmla="*/ 1075546 w 1075546"/>
                  <a:gd name="connsiteY2" fmla="*/ 143718 h 287435"/>
                  <a:gd name="connsiteX3" fmla="*/ 537773 w 1075546"/>
                  <a:gd name="connsiteY3" fmla="*/ 287436 h 287435"/>
                  <a:gd name="connsiteX4" fmla="*/ 0 w 1075546"/>
                  <a:gd name="connsiteY4" fmla="*/ 143718 h 287435"/>
                  <a:gd name="connsiteX0" fmla="*/ 0 w 1075546"/>
                  <a:gd name="connsiteY0" fmla="*/ 47720 h 191438"/>
                  <a:gd name="connsiteX1" fmla="*/ 537773 w 1075546"/>
                  <a:gd name="connsiteY1" fmla="*/ 11952 h 191438"/>
                  <a:gd name="connsiteX2" fmla="*/ 1075546 w 1075546"/>
                  <a:gd name="connsiteY2" fmla="*/ 47720 h 191438"/>
                  <a:gd name="connsiteX3" fmla="*/ 537773 w 1075546"/>
                  <a:gd name="connsiteY3" fmla="*/ 191438 h 191438"/>
                  <a:gd name="connsiteX4" fmla="*/ 0 w 1075546"/>
                  <a:gd name="connsiteY4" fmla="*/ 47720 h 191438"/>
                  <a:gd name="connsiteX0" fmla="*/ 263 w 1075809"/>
                  <a:gd name="connsiteY0" fmla="*/ 47720 h 343838"/>
                  <a:gd name="connsiteX1" fmla="*/ 538036 w 1075809"/>
                  <a:gd name="connsiteY1" fmla="*/ 11952 h 343838"/>
                  <a:gd name="connsiteX2" fmla="*/ 1075809 w 1075809"/>
                  <a:gd name="connsiteY2" fmla="*/ 47720 h 343838"/>
                  <a:gd name="connsiteX3" fmla="*/ 595186 w 1075809"/>
                  <a:gd name="connsiteY3" fmla="*/ 343838 h 343838"/>
                  <a:gd name="connsiteX4" fmla="*/ 263 w 1075809"/>
                  <a:gd name="connsiteY4" fmla="*/ 47720 h 343838"/>
                  <a:gd name="connsiteX0" fmla="*/ 812 w 1076358"/>
                  <a:gd name="connsiteY0" fmla="*/ 34683 h 330801"/>
                  <a:gd name="connsiteX1" fmla="*/ 500485 w 1076358"/>
                  <a:gd name="connsiteY1" fmla="*/ 37015 h 330801"/>
                  <a:gd name="connsiteX2" fmla="*/ 1076358 w 1076358"/>
                  <a:gd name="connsiteY2" fmla="*/ 34683 h 330801"/>
                  <a:gd name="connsiteX3" fmla="*/ 595735 w 1076358"/>
                  <a:gd name="connsiteY3" fmla="*/ 330801 h 330801"/>
                  <a:gd name="connsiteX4" fmla="*/ 812 w 1076358"/>
                  <a:gd name="connsiteY4" fmla="*/ 34683 h 330801"/>
                  <a:gd name="connsiteX0" fmla="*/ 812 w 1130574"/>
                  <a:gd name="connsiteY0" fmla="*/ 34683 h 330801"/>
                  <a:gd name="connsiteX1" fmla="*/ 500485 w 1130574"/>
                  <a:gd name="connsiteY1" fmla="*/ 37015 h 330801"/>
                  <a:gd name="connsiteX2" fmla="*/ 1076358 w 1130574"/>
                  <a:gd name="connsiteY2" fmla="*/ 34683 h 330801"/>
                  <a:gd name="connsiteX3" fmla="*/ 595735 w 1130574"/>
                  <a:gd name="connsiteY3" fmla="*/ 330801 h 330801"/>
                  <a:gd name="connsiteX4" fmla="*/ 812 w 1130574"/>
                  <a:gd name="connsiteY4" fmla="*/ 34683 h 33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0574" h="330801">
                    <a:moveTo>
                      <a:pt x="812" y="34683"/>
                    </a:moveTo>
                    <a:cubicBezTo>
                      <a:pt x="-15063" y="-14281"/>
                      <a:pt x="203481" y="37015"/>
                      <a:pt x="500485" y="37015"/>
                    </a:cubicBezTo>
                    <a:cubicBezTo>
                      <a:pt x="797489" y="37015"/>
                      <a:pt x="1076358" y="-44690"/>
                      <a:pt x="1076358" y="34683"/>
                    </a:cubicBezTo>
                    <a:cubicBezTo>
                      <a:pt x="1273208" y="222006"/>
                      <a:pt x="892739" y="330801"/>
                      <a:pt x="595735" y="330801"/>
                    </a:cubicBezTo>
                    <a:cubicBezTo>
                      <a:pt x="298731" y="330801"/>
                      <a:pt x="16687" y="83647"/>
                      <a:pt x="812" y="3468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片側の 2 つの角を丸めた四角形 872">
                <a:extLst>
                  <a:ext uri="{FF2B5EF4-FFF2-40B4-BE49-F238E27FC236}">
                    <a16:creationId xmlns:a16="http://schemas.microsoft.com/office/drawing/2014/main" id="{7D121FFB-EDA2-4FDD-A791-12A0E864D1D1}"/>
                  </a:ext>
                </a:extLst>
              </p:cNvPr>
              <p:cNvSpPr/>
              <p:nvPr/>
            </p:nvSpPr>
            <p:spPr>
              <a:xfrm>
                <a:off x="-775020" y="3674281"/>
                <a:ext cx="814794" cy="549548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片側の 2 つの角を丸めた四角形 873">
                <a:extLst>
                  <a:ext uri="{FF2B5EF4-FFF2-40B4-BE49-F238E27FC236}">
                    <a16:creationId xmlns:a16="http://schemas.microsoft.com/office/drawing/2014/main" id="{FE37935D-DDC8-4AA5-8224-81BFC10F3E0A}"/>
                  </a:ext>
                </a:extLst>
              </p:cNvPr>
              <p:cNvSpPr/>
              <p:nvPr/>
            </p:nvSpPr>
            <p:spPr>
              <a:xfrm>
                <a:off x="-566557" y="3674281"/>
                <a:ext cx="386859" cy="549548"/>
              </a:xfrm>
              <a:prstGeom prst="round2SameRect">
                <a:avLst>
                  <a:gd name="adj1" fmla="val 12204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D3179A7A-8B8D-4507-A7F7-17554BC67B03}"/>
                  </a:ext>
                </a:extLst>
              </p:cNvPr>
              <p:cNvSpPr/>
              <p:nvPr/>
            </p:nvSpPr>
            <p:spPr>
              <a:xfrm rot="10800000">
                <a:off x="-492104" y="3761797"/>
                <a:ext cx="258491" cy="270643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875">
                <a:extLst>
                  <a:ext uri="{FF2B5EF4-FFF2-40B4-BE49-F238E27FC236}">
                    <a16:creationId xmlns:a16="http://schemas.microsoft.com/office/drawing/2014/main" id="{DAB13633-4F03-4599-AFB9-18576471AAD2}"/>
                  </a:ext>
                </a:extLst>
              </p:cNvPr>
              <p:cNvSpPr/>
              <p:nvPr/>
            </p:nvSpPr>
            <p:spPr>
              <a:xfrm flipH="1">
                <a:off x="-614807" y="3674281"/>
                <a:ext cx="269834" cy="465389"/>
              </a:xfrm>
              <a:custGeom>
                <a:avLst/>
                <a:gdLst>
                  <a:gd name="connsiteX0" fmla="*/ 431520 w 431520"/>
                  <a:gd name="connsiteY0" fmla="*/ 0 h 744252"/>
                  <a:gd name="connsiteX1" fmla="*/ 251110 w 431520"/>
                  <a:gd name="connsiteY1" fmla="*/ 0 h 744252"/>
                  <a:gd name="connsiteX2" fmla="*/ 0 w 431520"/>
                  <a:gd name="connsiteY2" fmla="*/ 559979 h 744252"/>
                  <a:gd name="connsiteX3" fmla="*/ 97777 w 431520"/>
                  <a:gd name="connsiteY3" fmla="*/ 744252 h 74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520" h="744252">
                    <a:moveTo>
                      <a:pt x="431520" y="0"/>
                    </a:moveTo>
                    <a:lnTo>
                      <a:pt x="251110" y="0"/>
                    </a:lnTo>
                    <a:lnTo>
                      <a:pt x="0" y="559979"/>
                    </a:lnTo>
                    <a:lnTo>
                      <a:pt x="97777" y="74425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平行四辺形 293">
                <a:extLst>
                  <a:ext uri="{FF2B5EF4-FFF2-40B4-BE49-F238E27FC236}">
                    <a16:creationId xmlns:a16="http://schemas.microsoft.com/office/drawing/2014/main" id="{3E5DCAB1-6077-43FC-983C-A01CE2685A66}"/>
                  </a:ext>
                </a:extLst>
              </p:cNvPr>
              <p:cNvSpPr/>
              <p:nvPr/>
            </p:nvSpPr>
            <p:spPr>
              <a:xfrm>
                <a:off x="-442231" y="3674281"/>
                <a:ext cx="327657" cy="479106"/>
              </a:xfrm>
              <a:prstGeom prst="parallelogram">
                <a:avLst>
                  <a:gd name="adj" fmla="val 6557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AE7687DE-1AEC-4FE4-8ED9-F375EFDF6B4D}"/>
                  </a:ext>
                </a:extLst>
              </p:cNvPr>
              <p:cNvGrpSpPr/>
              <p:nvPr/>
            </p:nvGrpSpPr>
            <p:grpSpPr>
              <a:xfrm>
                <a:off x="-842762" y="4142445"/>
                <a:ext cx="950277" cy="324376"/>
                <a:chOff x="2401005" y="4364119"/>
                <a:chExt cx="1519686" cy="518743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303" name="角丸四角形 896">
                  <a:extLst>
                    <a:ext uri="{FF2B5EF4-FFF2-40B4-BE49-F238E27FC236}">
                      <a16:creationId xmlns:a16="http://schemas.microsoft.com/office/drawing/2014/main" id="{131EE06B-4B52-461F-BB1F-FE61E9925DF9}"/>
                    </a:ext>
                  </a:extLst>
                </p:cNvPr>
                <p:cNvSpPr/>
                <p:nvPr/>
              </p:nvSpPr>
              <p:spPr>
                <a:xfrm>
                  <a:off x="2401005" y="4364119"/>
                  <a:ext cx="1519686" cy="517796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" name="角丸四角形 897">
                  <a:extLst>
                    <a:ext uri="{FF2B5EF4-FFF2-40B4-BE49-F238E27FC236}">
                      <a16:creationId xmlns:a16="http://schemas.microsoft.com/office/drawing/2014/main" id="{584DB091-617F-4001-8814-27DB4FCA30AC}"/>
                    </a:ext>
                  </a:extLst>
                </p:cNvPr>
                <p:cNvSpPr/>
                <p:nvPr/>
              </p:nvSpPr>
              <p:spPr>
                <a:xfrm>
                  <a:off x="2544953" y="4365066"/>
                  <a:ext cx="1231791" cy="5177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" name="角丸四角形 898">
                  <a:extLst>
                    <a:ext uri="{FF2B5EF4-FFF2-40B4-BE49-F238E27FC236}">
                      <a16:creationId xmlns:a16="http://schemas.microsoft.com/office/drawing/2014/main" id="{2FBCF98A-0D6D-4E97-907C-9B882F2B8E1E}"/>
                    </a:ext>
                  </a:extLst>
                </p:cNvPr>
                <p:cNvSpPr/>
                <p:nvPr/>
              </p:nvSpPr>
              <p:spPr>
                <a:xfrm>
                  <a:off x="2760861" y="4365066"/>
                  <a:ext cx="799974" cy="517796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" name="角丸四角形 899">
                  <a:extLst>
                    <a:ext uri="{FF2B5EF4-FFF2-40B4-BE49-F238E27FC236}">
                      <a16:creationId xmlns:a16="http://schemas.microsoft.com/office/drawing/2014/main" id="{966A7473-E959-4BE0-B975-15780EF11FA3}"/>
                    </a:ext>
                  </a:extLst>
                </p:cNvPr>
                <p:cNvSpPr/>
                <p:nvPr/>
              </p:nvSpPr>
              <p:spPr>
                <a:xfrm>
                  <a:off x="2958788" y="4365066"/>
                  <a:ext cx="404121" cy="5177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96" name="星 24 878">
                <a:extLst>
                  <a:ext uri="{FF2B5EF4-FFF2-40B4-BE49-F238E27FC236}">
                    <a16:creationId xmlns:a16="http://schemas.microsoft.com/office/drawing/2014/main" id="{177E8AE8-3AA5-4B08-8874-280053FA9846}"/>
                  </a:ext>
                </a:extLst>
              </p:cNvPr>
              <p:cNvSpPr/>
              <p:nvPr/>
            </p:nvSpPr>
            <p:spPr>
              <a:xfrm>
                <a:off x="-450164" y="4099657"/>
                <a:ext cx="169449" cy="169449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9304DFA-FE45-41C0-B4B3-67FAEF95F0E3}"/>
                  </a:ext>
                </a:extLst>
              </p:cNvPr>
              <p:cNvSpPr/>
              <p:nvPr/>
            </p:nvSpPr>
            <p:spPr>
              <a:xfrm>
                <a:off x="-654970" y="4401841"/>
                <a:ext cx="198861" cy="140089"/>
              </a:xfrm>
              <a:custGeom>
                <a:avLst/>
                <a:gdLst>
                  <a:gd name="connsiteX0" fmla="*/ 137421 w 278801"/>
                  <a:gd name="connsiteY0" fmla="*/ 0 h 217152"/>
                  <a:gd name="connsiteX1" fmla="*/ 274842 w 278801"/>
                  <a:gd name="connsiteY1" fmla="*/ 88722 h 217152"/>
                  <a:gd name="connsiteX2" fmla="*/ 264043 w 278801"/>
                  <a:gd name="connsiteY2" fmla="*/ 123257 h 217152"/>
                  <a:gd name="connsiteX3" fmla="*/ 263253 w 278801"/>
                  <a:gd name="connsiteY3" fmla="*/ 124014 h 217152"/>
                  <a:gd name="connsiteX4" fmla="*/ 274733 w 278801"/>
                  <a:gd name="connsiteY4" fmla="*/ 140276 h 217152"/>
                  <a:gd name="connsiteX5" fmla="*/ 277327 w 278801"/>
                  <a:gd name="connsiteY5" fmla="*/ 171292 h 217152"/>
                  <a:gd name="connsiteX6" fmla="*/ 128385 w 278801"/>
                  <a:gd name="connsiteY6" fmla="*/ 209279 h 217152"/>
                  <a:gd name="connsiteX7" fmla="*/ 42541 w 278801"/>
                  <a:gd name="connsiteY7" fmla="*/ 163462 h 217152"/>
                  <a:gd name="connsiteX8" fmla="*/ 21170 w 278801"/>
                  <a:gd name="connsiteY8" fmla="*/ 133187 h 217152"/>
                  <a:gd name="connsiteX9" fmla="*/ 10799 w 278801"/>
                  <a:gd name="connsiteY9" fmla="*/ 123257 h 217152"/>
                  <a:gd name="connsiteX10" fmla="*/ 0 w 278801"/>
                  <a:gd name="connsiteY10" fmla="*/ 88722 h 217152"/>
                  <a:gd name="connsiteX11" fmla="*/ 137421 w 278801"/>
                  <a:gd name="connsiteY11" fmla="*/ 0 h 21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8801" h="217152">
                    <a:moveTo>
                      <a:pt x="137421" y="0"/>
                    </a:moveTo>
                    <a:cubicBezTo>
                      <a:pt x="213317" y="0"/>
                      <a:pt x="274842" y="39722"/>
                      <a:pt x="274842" y="88722"/>
                    </a:cubicBezTo>
                    <a:cubicBezTo>
                      <a:pt x="274842" y="100972"/>
                      <a:pt x="270997" y="112642"/>
                      <a:pt x="264043" y="123257"/>
                    </a:cubicBezTo>
                    <a:lnTo>
                      <a:pt x="263253" y="124014"/>
                    </a:lnTo>
                    <a:lnTo>
                      <a:pt x="274733" y="140276"/>
                    </a:lnTo>
                    <a:cubicBezTo>
                      <a:pt x="278954" y="150727"/>
                      <a:pt x="280016" y="161257"/>
                      <a:pt x="277327" y="171292"/>
                    </a:cubicBezTo>
                    <a:cubicBezTo>
                      <a:pt x="266572" y="211431"/>
                      <a:pt x="199888" y="228439"/>
                      <a:pt x="128385" y="209279"/>
                    </a:cubicBezTo>
                    <a:cubicBezTo>
                      <a:pt x="92634" y="199700"/>
                      <a:pt x="62446" y="182892"/>
                      <a:pt x="42541" y="163462"/>
                    </a:cubicBezTo>
                    <a:lnTo>
                      <a:pt x="21170" y="133187"/>
                    </a:lnTo>
                    <a:lnTo>
                      <a:pt x="10799" y="123257"/>
                    </a:lnTo>
                    <a:cubicBezTo>
                      <a:pt x="3845" y="112642"/>
                      <a:pt x="0" y="100972"/>
                      <a:pt x="0" y="88722"/>
                    </a:cubicBezTo>
                    <a:cubicBezTo>
                      <a:pt x="0" y="39722"/>
                      <a:pt x="61525" y="0"/>
                      <a:pt x="1374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DC461F9-F0AC-47BA-AC2D-B63FAF769231}"/>
                  </a:ext>
                </a:extLst>
              </p:cNvPr>
              <p:cNvSpPr/>
              <p:nvPr/>
            </p:nvSpPr>
            <p:spPr>
              <a:xfrm flipH="1">
                <a:off x="-272028" y="4401841"/>
                <a:ext cx="198861" cy="140089"/>
              </a:xfrm>
              <a:custGeom>
                <a:avLst/>
                <a:gdLst>
                  <a:gd name="connsiteX0" fmla="*/ 137421 w 278801"/>
                  <a:gd name="connsiteY0" fmla="*/ 0 h 217152"/>
                  <a:gd name="connsiteX1" fmla="*/ 274842 w 278801"/>
                  <a:gd name="connsiteY1" fmla="*/ 88722 h 217152"/>
                  <a:gd name="connsiteX2" fmla="*/ 264043 w 278801"/>
                  <a:gd name="connsiteY2" fmla="*/ 123257 h 217152"/>
                  <a:gd name="connsiteX3" fmla="*/ 263253 w 278801"/>
                  <a:gd name="connsiteY3" fmla="*/ 124014 h 217152"/>
                  <a:gd name="connsiteX4" fmla="*/ 274733 w 278801"/>
                  <a:gd name="connsiteY4" fmla="*/ 140276 h 217152"/>
                  <a:gd name="connsiteX5" fmla="*/ 277327 w 278801"/>
                  <a:gd name="connsiteY5" fmla="*/ 171292 h 217152"/>
                  <a:gd name="connsiteX6" fmla="*/ 128385 w 278801"/>
                  <a:gd name="connsiteY6" fmla="*/ 209279 h 217152"/>
                  <a:gd name="connsiteX7" fmla="*/ 42541 w 278801"/>
                  <a:gd name="connsiteY7" fmla="*/ 163462 h 217152"/>
                  <a:gd name="connsiteX8" fmla="*/ 21170 w 278801"/>
                  <a:gd name="connsiteY8" fmla="*/ 133187 h 217152"/>
                  <a:gd name="connsiteX9" fmla="*/ 10799 w 278801"/>
                  <a:gd name="connsiteY9" fmla="*/ 123257 h 217152"/>
                  <a:gd name="connsiteX10" fmla="*/ 0 w 278801"/>
                  <a:gd name="connsiteY10" fmla="*/ 88722 h 217152"/>
                  <a:gd name="connsiteX11" fmla="*/ 137421 w 278801"/>
                  <a:gd name="connsiteY11" fmla="*/ 0 h 21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8801" h="217152">
                    <a:moveTo>
                      <a:pt x="137421" y="0"/>
                    </a:moveTo>
                    <a:cubicBezTo>
                      <a:pt x="213317" y="0"/>
                      <a:pt x="274842" y="39722"/>
                      <a:pt x="274842" y="88722"/>
                    </a:cubicBezTo>
                    <a:cubicBezTo>
                      <a:pt x="274842" y="100972"/>
                      <a:pt x="270997" y="112642"/>
                      <a:pt x="264043" y="123257"/>
                    </a:cubicBezTo>
                    <a:lnTo>
                      <a:pt x="263253" y="124014"/>
                    </a:lnTo>
                    <a:lnTo>
                      <a:pt x="274733" y="140276"/>
                    </a:lnTo>
                    <a:cubicBezTo>
                      <a:pt x="278954" y="150727"/>
                      <a:pt x="280016" y="161257"/>
                      <a:pt x="277327" y="171292"/>
                    </a:cubicBezTo>
                    <a:cubicBezTo>
                      <a:pt x="266572" y="211431"/>
                      <a:pt x="199888" y="228439"/>
                      <a:pt x="128385" y="209279"/>
                    </a:cubicBezTo>
                    <a:cubicBezTo>
                      <a:pt x="92634" y="199700"/>
                      <a:pt x="62446" y="182892"/>
                      <a:pt x="42541" y="163462"/>
                    </a:cubicBezTo>
                    <a:lnTo>
                      <a:pt x="21170" y="133187"/>
                    </a:lnTo>
                    <a:lnTo>
                      <a:pt x="10799" y="123257"/>
                    </a:lnTo>
                    <a:cubicBezTo>
                      <a:pt x="3845" y="112642"/>
                      <a:pt x="0" y="100972"/>
                      <a:pt x="0" y="88722"/>
                    </a:cubicBezTo>
                    <a:cubicBezTo>
                      <a:pt x="0" y="39722"/>
                      <a:pt x="61525" y="0"/>
                      <a:pt x="1374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25">
                <a:extLst>
                  <a:ext uri="{FF2B5EF4-FFF2-40B4-BE49-F238E27FC236}">
                    <a16:creationId xmlns:a16="http://schemas.microsoft.com/office/drawing/2014/main" id="{3894BBDE-A6E8-4DCE-A1AF-523C26FE0C40}"/>
                  </a:ext>
                </a:extLst>
              </p:cNvPr>
              <p:cNvSpPr/>
              <p:nvPr/>
            </p:nvSpPr>
            <p:spPr>
              <a:xfrm>
                <a:off x="-704205" y="4312686"/>
                <a:ext cx="171103" cy="2042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フリーフォーム 883">
                <a:extLst>
                  <a:ext uri="{FF2B5EF4-FFF2-40B4-BE49-F238E27FC236}">
                    <a16:creationId xmlns:a16="http://schemas.microsoft.com/office/drawing/2014/main" id="{A03750FB-1233-47AE-B8F5-49519E793272}"/>
                  </a:ext>
                </a:extLst>
              </p:cNvPr>
              <p:cNvSpPr/>
              <p:nvPr/>
            </p:nvSpPr>
            <p:spPr>
              <a:xfrm>
                <a:off x="-984873" y="3709804"/>
                <a:ext cx="419705" cy="807090"/>
              </a:xfrm>
              <a:custGeom>
                <a:avLst/>
                <a:gdLst>
                  <a:gd name="connsiteX0" fmla="*/ 568857 w 940564"/>
                  <a:gd name="connsiteY0" fmla="*/ 1315 h 1292017"/>
                  <a:gd name="connsiteX1" fmla="*/ 880750 w 940564"/>
                  <a:gd name="connsiteY1" fmla="*/ 734898 h 1292017"/>
                  <a:gd name="connsiteX2" fmla="*/ 358825 w 940564"/>
                  <a:gd name="connsiteY2" fmla="*/ 1289431 h 1292017"/>
                  <a:gd name="connsiteX3" fmla="*/ 8832 w 940564"/>
                  <a:gd name="connsiteY3" fmla="*/ 898748 h 1292017"/>
                  <a:gd name="connsiteX4" fmla="*/ 568857 w 940564"/>
                  <a:gd name="connsiteY4" fmla="*/ 1315 h 1292017"/>
                  <a:gd name="connsiteX0" fmla="*/ 568857 w 940564"/>
                  <a:gd name="connsiteY0" fmla="*/ 17856 h 1308558"/>
                  <a:gd name="connsiteX1" fmla="*/ 860289 w 940564"/>
                  <a:gd name="connsiteY1" fmla="*/ 349669 h 1308558"/>
                  <a:gd name="connsiteX2" fmla="*/ 880750 w 940564"/>
                  <a:gd name="connsiteY2" fmla="*/ 751439 h 1308558"/>
                  <a:gd name="connsiteX3" fmla="*/ 358825 w 940564"/>
                  <a:gd name="connsiteY3" fmla="*/ 1305972 h 1308558"/>
                  <a:gd name="connsiteX4" fmla="*/ 8832 w 940564"/>
                  <a:gd name="connsiteY4" fmla="*/ 915289 h 1308558"/>
                  <a:gd name="connsiteX5" fmla="*/ 568857 w 940564"/>
                  <a:gd name="connsiteY5" fmla="*/ 17856 h 1308558"/>
                  <a:gd name="connsiteX0" fmla="*/ 860289 w 988426"/>
                  <a:gd name="connsiteY0" fmla="*/ 349470 h 1308359"/>
                  <a:gd name="connsiteX1" fmla="*/ 880750 w 988426"/>
                  <a:gd name="connsiteY1" fmla="*/ 751240 h 1308359"/>
                  <a:gd name="connsiteX2" fmla="*/ 358825 w 988426"/>
                  <a:gd name="connsiteY2" fmla="*/ 1305773 h 1308359"/>
                  <a:gd name="connsiteX3" fmla="*/ 8832 w 988426"/>
                  <a:gd name="connsiteY3" fmla="*/ 915090 h 1308359"/>
                  <a:gd name="connsiteX4" fmla="*/ 568857 w 988426"/>
                  <a:gd name="connsiteY4" fmla="*/ 17657 h 1308359"/>
                  <a:gd name="connsiteX5" fmla="*/ 988427 w 988426"/>
                  <a:gd name="connsiteY5" fmla="*/ 440910 h 1308359"/>
                  <a:gd name="connsiteX0" fmla="*/ 860289 w 940564"/>
                  <a:gd name="connsiteY0" fmla="*/ 331813 h 1290702"/>
                  <a:gd name="connsiteX1" fmla="*/ 880750 w 940564"/>
                  <a:gd name="connsiteY1" fmla="*/ 733583 h 1290702"/>
                  <a:gd name="connsiteX2" fmla="*/ 358825 w 940564"/>
                  <a:gd name="connsiteY2" fmla="*/ 1288116 h 1290702"/>
                  <a:gd name="connsiteX3" fmla="*/ 8832 w 940564"/>
                  <a:gd name="connsiteY3" fmla="*/ 897433 h 1290702"/>
                  <a:gd name="connsiteX4" fmla="*/ 568857 w 940564"/>
                  <a:gd name="connsiteY4" fmla="*/ 0 h 129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0564" h="1290702">
                    <a:moveTo>
                      <a:pt x="860289" y="331813"/>
                    </a:moveTo>
                    <a:cubicBezTo>
                      <a:pt x="912271" y="454077"/>
                      <a:pt x="964327" y="574199"/>
                      <a:pt x="880750" y="733583"/>
                    </a:cubicBezTo>
                    <a:cubicBezTo>
                      <a:pt x="1096344" y="1367616"/>
                      <a:pt x="684168" y="1286526"/>
                      <a:pt x="358825" y="1288116"/>
                    </a:cubicBezTo>
                    <a:cubicBezTo>
                      <a:pt x="33483" y="1289706"/>
                      <a:pt x="-26174" y="1112119"/>
                      <a:pt x="8832" y="897433"/>
                    </a:cubicBezTo>
                    <a:cubicBezTo>
                      <a:pt x="43837" y="682747"/>
                      <a:pt x="423537" y="27309"/>
                      <a:pt x="568857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円/楕円 225">
                <a:extLst>
                  <a:ext uri="{FF2B5EF4-FFF2-40B4-BE49-F238E27FC236}">
                    <a16:creationId xmlns:a16="http://schemas.microsoft.com/office/drawing/2014/main" id="{9A19B2AB-6C4A-4E48-9749-034F22140ADD}"/>
                  </a:ext>
                </a:extLst>
              </p:cNvPr>
              <p:cNvSpPr/>
              <p:nvPr/>
            </p:nvSpPr>
            <p:spPr>
              <a:xfrm>
                <a:off x="-206524" y="4312686"/>
                <a:ext cx="171103" cy="2042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フリーフォーム 881">
                <a:extLst>
                  <a:ext uri="{FF2B5EF4-FFF2-40B4-BE49-F238E27FC236}">
                    <a16:creationId xmlns:a16="http://schemas.microsoft.com/office/drawing/2014/main" id="{AB34451A-6B71-4340-8256-4CEED84E00F7}"/>
                  </a:ext>
                </a:extLst>
              </p:cNvPr>
              <p:cNvSpPr/>
              <p:nvPr/>
            </p:nvSpPr>
            <p:spPr>
              <a:xfrm flipH="1">
                <a:off x="-168642" y="3709804"/>
                <a:ext cx="419705" cy="807090"/>
              </a:xfrm>
              <a:custGeom>
                <a:avLst/>
                <a:gdLst>
                  <a:gd name="connsiteX0" fmla="*/ 568857 w 940564"/>
                  <a:gd name="connsiteY0" fmla="*/ 1315 h 1292017"/>
                  <a:gd name="connsiteX1" fmla="*/ 880750 w 940564"/>
                  <a:gd name="connsiteY1" fmla="*/ 734898 h 1292017"/>
                  <a:gd name="connsiteX2" fmla="*/ 358825 w 940564"/>
                  <a:gd name="connsiteY2" fmla="*/ 1289431 h 1292017"/>
                  <a:gd name="connsiteX3" fmla="*/ 8832 w 940564"/>
                  <a:gd name="connsiteY3" fmla="*/ 898748 h 1292017"/>
                  <a:gd name="connsiteX4" fmla="*/ 568857 w 940564"/>
                  <a:gd name="connsiteY4" fmla="*/ 1315 h 1292017"/>
                  <a:gd name="connsiteX0" fmla="*/ 568857 w 940564"/>
                  <a:gd name="connsiteY0" fmla="*/ 17856 h 1308558"/>
                  <a:gd name="connsiteX1" fmla="*/ 860289 w 940564"/>
                  <a:gd name="connsiteY1" fmla="*/ 349669 h 1308558"/>
                  <a:gd name="connsiteX2" fmla="*/ 880750 w 940564"/>
                  <a:gd name="connsiteY2" fmla="*/ 751439 h 1308558"/>
                  <a:gd name="connsiteX3" fmla="*/ 358825 w 940564"/>
                  <a:gd name="connsiteY3" fmla="*/ 1305972 h 1308558"/>
                  <a:gd name="connsiteX4" fmla="*/ 8832 w 940564"/>
                  <a:gd name="connsiteY4" fmla="*/ 915289 h 1308558"/>
                  <a:gd name="connsiteX5" fmla="*/ 568857 w 940564"/>
                  <a:gd name="connsiteY5" fmla="*/ 17856 h 1308558"/>
                  <a:gd name="connsiteX0" fmla="*/ 860289 w 988426"/>
                  <a:gd name="connsiteY0" fmla="*/ 349470 h 1308359"/>
                  <a:gd name="connsiteX1" fmla="*/ 880750 w 988426"/>
                  <a:gd name="connsiteY1" fmla="*/ 751240 h 1308359"/>
                  <a:gd name="connsiteX2" fmla="*/ 358825 w 988426"/>
                  <a:gd name="connsiteY2" fmla="*/ 1305773 h 1308359"/>
                  <a:gd name="connsiteX3" fmla="*/ 8832 w 988426"/>
                  <a:gd name="connsiteY3" fmla="*/ 915090 h 1308359"/>
                  <a:gd name="connsiteX4" fmla="*/ 568857 w 988426"/>
                  <a:gd name="connsiteY4" fmla="*/ 17657 h 1308359"/>
                  <a:gd name="connsiteX5" fmla="*/ 988427 w 988426"/>
                  <a:gd name="connsiteY5" fmla="*/ 440910 h 1308359"/>
                  <a:gd name="connsiteX0" fmla="*/ 860289 w 940564"/>
                  <a:gd name="connsiteY0" fmla="*/ 331813 h 1290702"/>
                  <a:gd name="connsiteX1" fmla="*/ 880750 w 940564"/>
                  <a:gd name="connsiteY1" fmla="*/ 733583 h 1290702"/>
                  <a:gd name="connsiteX2" fmla="*/ 358825 w 940564"/>
                  <a:gd name="connsiteY2" fmla="*/ 1288116 h 1290702"/>
                  <a:gd name="connsiteX3" fmla="*/ 8832 w 940564"/>
                  <a:gd name="connsiteY3" fmla="*/ 897433 h 1290702"/>
                  <a:gd name="connsiteX4" fmla="*/ 568857 w 940564"/>
                  <a:gd name="connsiteY4" fmla="*/ 0 h 129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0564" h="1290702">
                    <a:moveTo>
                      <a:pt x="860289" y="331813"/>
                    </a:moveTo>
                    <a:cubicBezTo>
                      <a:pt x="912271" y="454077"/>
                      <a:pt x="964327" y="574199"/>
                      <a:pt x="880750" y="733583"/>
                    </a:cubicBezTo>
                    <a:cubicBezTo>
                      <a:pt x="1096344" y="1367616"/>
                      <a:pt x="684168" y="1286526"/>
                      <a:pt x="358825" y="1288116"/>
                    </a:cubicBezTo>
                    <a:cubicBezTo>
                      <a:pt x="33483" y="1289706"/>
                      <a:pt x="-26174" y="1112119"/>
                      <a:pt x="8832" y="897433"/>
                    </a:cubicBezTo>
                    <a:cubicBezTo>
                      <a:pt x="43837" y="682747"/>
                      <a:pt x="423537" y="27309"/>
                      <a:pt x="568857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FE963694-7F87-4CB5-B6C1-5A8FA97A14D9}"/>
                </a:ext>
              </a:extLst>
            </p:cNvPr>
            <p:cNvGrpSpPr/>
            <p:nvPr/>
          </p:nvGrpSpPr>
          <p:grpSpPr>
            <a:xfrm>
              <a:off x="3685440" y="3870083"/>
              <a:ext cx="1729118" cy="1536700"/>
              <a:chOff x="5425427" y="806089"/>
              <a:chExt cx="1729118" cy="1536700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E6F534CE-8759-4E0F-B470-1151A239197E}"/>
                  </a:ext>
                </a:extLst>
              </p:cNvPr>
              <p:cNvGrpSpPr/>
              <p:nvPr/>
            </p:nvGrpSpPr>
            <p:grpSpPr>
              <a:xfrm>
                <a:off x="5425427" y="806089"/>
                <a:ext cx="1729118" cy="1536700"/>
                <a:chOff x="5425427" y="609600"/>
                <a:chExt cx="1729118" cy="1536700"/>
              </a:xfrm>
            </p:grpSpPr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AB0A4146-8B93-4D26-B266-7033256AAE41}"/>
                    </a:ext>
                  </a:extLst>
                </p:cNvPr>
                <p:cNvSpPr/>
                <p:nvPr/>
              </p:nvSpPr>
              <p:spPr>
                <a:xfrm>
                  <a:off x="5444180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1E63CCAD-BFE2-4AB4-AD1E-A54A1B57E505}"/>
                    </a:ext>
                  </a:extLst>
                </p:cNvPr>
                <p:cNvSpPr/>
                <p:nvPr/>
              </p:nvSpPr>
              <p:spPr>
                <a:xfrm>
                  <a:off x="6751618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星: 12 pt 267">
                  <a:extLst>
                    <a:ext uri="{FF2B5EF4-FFF2-40B4-BE49-F238E27FC236}">
                      <a16:creationId xmlns:a16="http://schemas.microsoft.com/office/drawing/2014/main" id="{E5E3DF8E-D20F-471D-872D-22F000676FC9}"/>
                    </a:ext>
                  </a:extLst>
                </p:cNvPr>
                <p:cNvSpPr/>
                <p:nvPr/>
              </p:nvSpPr>
              <p:spPr>
                <a:xfrm>
                  <a:off x="5504835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星: 12 pt 268">
                  <a:extLst>
                    <a:ext uri="{FF2B5EF4-FFF2-40B4-BE49-F238E27FC236}">
                      <a16:creationId xmlns:a16="http://schemas.microsoft.com/office/drawing/2014/main" id="{95682135-3D37-449C-8552-7B8874A9A2A4}"/>
                    </a:ext>
                  </a:extLst>
                </p:cNvPr>
                <p:cNvSpPr/>
                <p:nvPr/>
              </p:nvSpPr>
              <p:spPr>
                <a:xfrm>
                  <a:off x="6802616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E649181-CCA7-4E61-86FC-F75708F37BAA}"/>
                    </a:ext>
                  </a:extLst>
                </p:cNvPr>
                <p:cNvSpPr/>
                <p:nvPr/>
              </p:nvSpPr>
              <p:spPr>
                <a:xfrm>
                  <a:off x="5425427" y="609600"/>
                  <a:ext cx="1729118" cy="1536700"/>
                </a:xfrm>
                <a:custGeom>
                  <a:avLst/>
                  <a:gdLst>
                    <a:gd name="connsiteX0" fmla="*/ 864559 w 1729118"/>
                    <a:gd name="connsiteY0" fmla="*/ 0 h 1536700"/>
                    <a:gd name="connsiteX1" fmla="*/ 1632909 w 1729118"/>
                    <a:gd name="connsiteY1" fmla="*/ 768350 h 1536700"/>
                    <a:gd name="connsiteX2" fmla="*/ 1630579 w 1729118"/>
                    <a:gd name="connsiteY2" fmla="*/ 791461 h 1536700"/>
                    <a:gd name="connsiteX3" fmla="*/ 1699659 w 1729118"/>
                    <a:gd name="connsiteY3" fmla="*/ 818721 h 1536700"/>
                    <a:gd name="connsiteX4" fmla="*/ 1643030 w 1729118"/>
                    <a:gd name="connsiteY4" fmla="*/ 887140 h 1536700"/>
                    <a:gd name="connsiteX5" fmla="*/ 1729118 w 1729118"/>
                    <a:gd name="connsiteY5" fmla="*/ 944964 h 1536700"/>
                    <a:gd name="connsiteX6" fmla="*/ 1643030 w 1729118"/>
                    <a:gd name="connsiteY6" fmla="*/ 1002787 h 1536700"/>
                    <a:gd name="connsiteX7" fmla="*/ 1699659 w 1729118"/>
                    <a:gd name="connsiteY7" fmla="*/ 1071206 h 1536700"/>
                    <a:gd name="connsiteX8" fmla="*/ 1589983 w 1729118"/>
                    <a:gd name="connsiteY8" fmla="*/ 1114486 h 1536700"/>
                    <a:gd name="connsiteX9" fmla="*/ 1613289 w 1729118"/>
                    <a:gd name="connsiteY9" fmla="*/ 1188845 h 1536700"/>
                    <a:gd name="connsiteX10" fmla="*/ 1487999 w 1729118"/>
                    <a:gd name="connsiteY10" fmla="*/ 1214532 h 1536700"/>
                    <a:gd name="connsiteX11" fmla="*/ 1487394 w 1729118"/>
                    <a:gd name="connsiteY11" fmla="*/ 1215265 h 1536700"/>
                    <a:gd name="connsiteX12" fmla="*/ 1475895 w 1729118"/>
                    <a:gd name="connsiteY12" fmla="*/ 1289864 h 1536700"/>
                    <a:gd name="connsiteX13" fmla="*/ 1423732 w 1729118"/>
                    <a:gd name="connsiteY13" fmla="*/ 1292424 h 1536700"/>
                    <a:gd name="connsiteX14" fmla="*/ 1407865 w 1729118"/>
                    <a:gd name="connsiteY14" fmla="*/ 1311656 h 1536700"/>
                    <a:gd name="connsiteX15" fmla="*/ 864559 w 1729118"/>
                    <a:gd name="connsiteY15" fmla="*/ 1536700 h 1536700"/>
                    <a:gd name="connsiteX16" fmla="*/ 321254 w 1729118"/>
                    <a:gd name="connsiteY16" fmla="*/ 1311656 h 1536700"/>
                    <a:gd name="connsiteX17" fmla="*/ 305386 w 1729118"/>
                    <a:gd name="connsiteY17" fmla="*/ 1292424 h 1536700"/>
                    <a:gd name="connsiteX18" fmla="*/ 253223 w 1729118"/>
                    <a:gd name="connsiteY18" fmla="*/ 1289864 h 1536700"/>
                    <a:gd name="connsiteX19" fmla="*/ 241724 w 1729118"/>
                    <a:gd name="connsiteY19" fmla="*/ 1215265 h 1536700"/>
                    <a:gd name="connsiteX20" fmla="*/ 241119 w 1729118"/>
                    <a:gd name="connsiteY20" fmla="*/ 1214532 h 1536700"/>
                    <a:gd name="connsiteX21" fmla="*/ 115829 w 1729118"/>
                    <a:gd name="connsiteY21" fmla="*/ 1188845 h 1536700"/>
                    <a:gd name="connsiteX22" fmla="*/ 139135 w 1729118"/>
                    <a:gd name="connsiteY22" fmla="*/ 1114486 h 1536700"/>
                    <a:gd name="connsiteX23" fmla="*/ 29459 w 1729118"/>
                    <a:gd name="connsiteY23" fmla="*/ 1071206 h 1536700"/>
                    <a:gd name="connsiteX24" fmla="*/ 86088 w 1729118"/>
                    <a:gd name="connsiteY24" fmla="*/ 1002787 h 1536700"/>
                    <a:gd name="connsiteX25" fmla="*/ 0 w 1729118"/>
                    <a:gd name="connsiteY25" fmla="*/ 944964 h 1536700"/>
                    <a:gd name="connsiteX26" fmla="*/ 86088 w 1729118"/>
                    <a:gd name="connsiteY26" fmla="*/ 887140 h 1536700"/>
                    <a:gd name="connsiteX27" fmla="*/ 29459 w 1729118"/>
                    <a:gd name="connsiteY27" fmla="*/ 818721 h 1536700"/>
                    <a:gd name="connsiteX28" fmla="*/ 98539 w 1729118"/>
                    <a:gd name="connsiteY28" fmla="*/ 791461 h 1536700"/>
                    <a:gd name="connsiteX29" fmla="*/ 96209 w 1729118"/>
                    <a:gd name="connsiteY29" fmla="*/ 768350 h 1536700"/>
                    <a:gd name="connsiteX30" fmla="*/ 864559 w 1729118"/>
                    <a:gd name="connsiteY30" fmla="*/ 0 h 153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29118" h="1536700">
                      <a:moveTo>
                        <a:pt x="864559" y="0"/>
                      </a:moveTo>
                      <a:cubicBezTo>
                        <a:pt x="1288907" y="0"/>
                        <a:pt x="1632909" y="344002"/>
                        <a:pt x="1632909" y="768350"/>
                      </a:cubicBezTo>
                      <a:lnTo>
                        <a:pt x="1630579" y="791461"/>
                      </a:lnTo>
                      <a:lnTo>
                        <a:pt x="1699659" y="818721"/>
                      </a:lnTo>
                      <a:lnTo>
                        <a:pt x="1643030" y="887140"/>
                      </a:lnTo>
                      <a:lnTo>
                        <a:pt x="1729118" y="944964"/>
                      </a:lnTo>
                      <a:lnTo>
                        <a:pt x="1643030" y="1002787"/>
                      </a:lnTo>
                      <a:lnTo>
                        <a:pt x="1699659" y="1071206"/>
                      </a:lnTo>
                      <a:lnTo>
                        <a:pt x="1589983" y="1114486"/>
                      </a:lnTo>
                      <a:lnTo>
                        <a:pt x="1613289" y="1188845"/>
                      </a:lnTo>
                      <a:lnTo>
                        <a:pt x="1487999" y="1214532"/>
                      </a:lnTo>
                      <a:lnTo>
                        <a:pt x="1487394" y="1215265"/>
                      </a:lnTo>
                      <a:lnTo>
                        <a:pt x="1475895" y="1289864"/>
                      </a:lnTo>
                      <a:lnTo>
                        <a:pt x="1423732" y="1292424"/>
                      </a:lnTo>
                      <a:lnTo>
                        <a:pt x="1407865" y="1311656"/>
                      </a:lnTo>
                      <a:cubicBezTo>
                        <a:pt x="1268821" y="1450700"/>
                        <a:pt x="1076733" y="1536700"/>
                        <a:pt x="864559" y="1536700"/>
                      </a:cubicBezTo>
                      <a:cubicBezTo>
                        <a:pt x="652385" y="1536700"/>
                        <a:pt x="460298" y="1450700"/>
                        <a:pt x="321254" y="1311656"/>
                      </a:cubicBezTo>
                      <a:lnTo>
                        <a:pt x="305386" y="1292424"/>
                      </a:lnTo>
                      <a:lnTo>
                        <a:pt x="253223" y="1289864"/>
                      </a:lnTo>
                      <a:lnTo>
                        <a:pt x="241724" y="1215265"/>
                      </a:lnTo>
                      <a:lnTo>
                        <a:pt x="241119" y="1214532"/>
                      </a:lnTo>
                      <a:lnTo>
                        <a:pt x="115829" y="1188845"/>
                      </a:lnTo>
                      <a:lnTo>
                        <a:pt x="139135" y="1114486"/>
                      </a:lnTo>
                      <a:lnTo>
                        <a:pt x="29459" y="1071206"/>
                      </a:lnTo>
                      <a:lnTo>
                        <a:pt x="86088" y="1002787"/>
                      </a:lnTo>
                      <a:lnTo>
                        <a:pt x="0" y="944964"/>
                      </a:lnTo>
                      <a:lnTo>
                        <a:pt x="86088" y="887140"/>
                      </a:lnTo>
                      <a:lnTo>
                        <a:pt x="29459" y="818721"/>
                      </a:lnTo>
                      <a:lnTo>
                        <a:pt x="98539" y="791461"/>
                      </a:lnTo>
                      <a:lnTo>
                        <a:pt x="96209" y="768350"/>
                      </a:lnTo>
                      <a:cubicBezTo>
                        <a:pt x="96209" y="344002"/>
                        <a:pt x="440211" y="0"/>
                        <a:pt x="86455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4490B4F-0E35-4981-950B-DD5A3A1A9E6F}"/>
                    </a:ext>
                  </a:extLst>
                </p:cNvPr>
                <p:cNvSpPr/>
                <p:nvPr/>
              </p:nvSpPr>
              <p:spPr>
                <a:xfrm>
                  <a:off x="5814364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22598EE0-7430-44B6-8F39-85E10A266564}"/>
                    </a:ext>
                  </a:extLst>
                </p:cNvPr>
                <p:cNvSpPr/>
                <p:nvPr/>
              </p:nvSpPr>
              <p:spPr>
                <a:xfrm>
                  <a:off x="6405245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E9744C19-0BB2-4B35-B76F-B2E6AFBCE2F4}"/>
                    </a:ext>
                  </a:extLst>
                </p:cNvPr>
                <p:cNvSpPr/>
                <p:nvPr/>
              </p:nvSpPr>
              <p:spPr>
                <a:xfrm rot="5400000">
                  <a:off x="6254762" y="5003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F5237570-94E2-4C2C-AAF8-AC504B2DCDAD}"/>
                    </a:ext>
                  </a:extLst>
                </p:cNvPr>
                <p:cNvSpPr/>
                <p:nvPr/>
              </p:nvSpPr>
              <p:spPr>
                <a:xfrm rot="5400000">
                  <a:off x="6261939" y="6161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E88D4228-DD47-4C91-B0C7-37B3E3C35B91}"/>
                    </a:ext>
                  </a:extLst>
                </p:cNvPr>
                <p:cNvGrpSpPr/>
                <p:nvPr/>
              </p:nvGrpSpPr>
              <p:grpSpPr>
                <a:xfrm rot="16200000">
                  <a:off x="5433168" y="1311919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286" name="月 285">
                    <a:extLst>
                      <a:ext uri="{FF2B5EF4-FFF2-40B4-BE49-F238E27FC236}">
                        <a16:creationId xmlns:a16="http://schemas.microsoft.com/office/drawing/2014/main" id="{BAC2A33E-5287-4151-A60C-9D60D0D1D5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月 286">
                    <a:extLst>
                      <a:ext uri="{FF2B5EF4-FFF2-40B4-BE49-F238E27FC236}">
                        <a16:creationId xmlns:a16="http://schemas.microsoft.com/office/drawing/2014/main" id="{05711877-0A0B-4222-90B6-1DB9FB5F96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A6385835-D2E1-4618-8B06-317B759FFE88}"/>
                    </a:ext>
                  </a:extLst>
                </p:cNvPr>
                <p:cNvGrpSpPr/>
                <p:nvPr/>
              </p:nvGrpSpPr>
              <p:grpSpPr>
                <a:xfrm rot="5400000">
                  <a:off x="6746861" y="1311920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284" name="月 283">
                    <a:extLst>
                      <a:ext uri="{FF2B5EF4-FFF2-40B4-BE49-F238E27FC236}">
                        <a16:creationId xmlns:a16="http://schemas.microsoft.com/office/drawing/2014/main" id="{A6156B83-80E8-4652-AF4F-00CC0DEA1C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月 284">
                    <a:extLst>
                      <a:ext uri="{FF2B5EF4-FFF2-40B4-BE49-F238E27FC236}">
                        <a16:creationId xmlns:a16="http://schemas.microsoft.com/office/drawing/2014/main" id="{03088493-B621-46CB-8CE5-EDAA875423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CD4666B9-2611-4428-B7E1-6E42182F2102}"/>
                    </a:ext>
                  </a:extLst>
                </p:cNvPr>
                <p:cNvSpPr/>
                <p:nvPr/>
              </p:nvSpPr>
              <p:spPr>
                <a:xfrm rot="5400000">
                  <a:off x="6266111" y="731209"/>
                  <a:ext cx="38885" cy="213984"/>
                </a:xfrm>
                <a:prstGeom prst="moon">
                  <a:avLst>
                    <a:gd name="adj" fmla="val 6081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AAE1B40-5426-4594-B15D-9FFFCDF80292}"/>
                    </a:ext>
                  </a:extLst>
                </p:cNvPr>
                <p:cNvSpPr/>
                <p:nvPr/>
              </p:nvSpPr>
              <p:spPr>
                <a:xfrm>
                  <a:off x="6262799" y="634894"/>
                  <a:ext cx="45719" cy="308081"/>
                </a:xfrm>
                <a:custGeom>
                  <a:avLst/>
                  <a:gdLst>
                    <a:gd name="connsiteX0" fmla="*/ 39887 w 79774"/>
                    <a:gd name="connsiteY0" fmla="*/ 0 h 319034"/>
                    <a:gd name="connsiteX1" fmla="*/ 54143 w 79774"/>
                    <a:gd name="connsiteY1" fmla="*/ 21445 h 319034"/>
                    <a:gd name="connsiteX2" fmla="*/ 79774 w 79774"/>
                    <a:gd name="connsiteY2" fmla="*/ 159517 h 319034"/>
                    <a:gd name="connsiteX3" fmla="*/ 54143 w 79774"/>
                    <a:gd name="connsiteY3" fmla="*/ 297589 h 319034"/>
                    <a:gd name="connsiteX4" fmla="*/ 39887 w 79774"/>
                    <a:gd name="connsiteY4" fmla="*/ 319034 h 319034"/>
                    <a:gd name="connsiteX5" fmla="*/ 25632 w 79774"/>
                    <a:gd name="connsiteY5" fmla="*/ 297589 h 319034"/>
                    <a:gd name="connsiteX6" fmla="*/ 0 w 79774"/>
                    <a:gd name="connsiteY6" fmla="*/ 159517 h 319034"/>
                    <a:gd name="connsiteX7" fmla="*/ 25632 w 79774"/>
                    <a:gd name="connsiteY7" fmla="*/ 21445 h 31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774" h="319034">
                      <a:moveTo>
                        <a:pt x="39887" y="0"/>
                      </a:moveTo>
                      <a:lnTo>
                        <a:pt x="54143" y="21445"/>
                      </a:lnTo>
                      <a:cubicBezTo>
                        <a:pt x="69979" y="56781"/>
                        <a:pt x="79774" y="105597"/>
                        <a:pt x="79774" y="159517"/>
                      </a:cubicBezTo>
                      <a:cubicBezTo>
                        <a:pt x="79774" y="213438"/>
                        <a:pt x="69979" y="262253"/>
                        <a:pt x="54143" y="297589"/>
                      </a:cubicBezTo>
                      <a:lnTo>
                        <a:pt x="39887" y="319034"/>
                      </a:lnTo>
                      <a:lnTo>
                        <a:pt x="25632" y="297589"/>
                      </a:lnTo>
                      <a:cubicBezTo>
                        <a:pt x="9795" y="262253"/>
                        <a:pt x="0" y="213438"/>
                        <a:pt x="0" y="159517"/>
                      </a:cubicBezTo>
                      <a:cubicBezTo>
                        <a:pt x="0" y="105597"/>
                        <a:pt x="9795" y="56781"/>
                        <a:pt x="25632" y="2144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2032CC5-49F7-4DA1-BD33-2EDBCD1A3005}"/>
                    </a:ext>
                  </a:extLst>
                </p:cNvPr>
                <p:cNvSpPr/>
                <p:nvPr/>
              </p:nvSpPr>
              <p:spPr>
                <a:xfrm>
                  <a:off x="6081380" y="1678241"/>
                  <a:ext cx="408318" cy="280516"/>
                </a:xfrm>
                <a:custGeom>
                  <a:avLst/>
                  <a:gdLst>
                    <a:gd name="connsiteX0" fmla="*/ 130 w 408318"/>
                    <a:gd name="connsiteY0" fmla="*/ 0 h 567217"/>
                    <a:gd name="connsiteX1" fmla="*/ 408188 w 408318"/>
                    <a:gd name="connsiteY1" fmla="*/ 0 h 567217"/>
                    <a:gd name="connsiteX2" fmla="*/ 408318 w 408318"/>
                    <a:gd name="connsiteY2" fmla="*/ 3572 h 567217"/>
                    <a:gd name="connsiteX3" fmla="*/ 204159 w 408318"/>
                    <a:gd name="connsiteY3" fmla="*/ 567217 h 567217"/>
                    <a:gd name="connsiteX4" fmla="*/ 0 w 408318"/>
                    <a:gd name="connsiteY4" fmla="*/ 3572 h 5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318" h="567217">
                      <a:moveTo>
                        <a:pt x="130" y="0"/>
                      </a:moveTo>
                      <a:lnTo>
                        <a:pt x="408188" y="0"/>
                      </a:lnTo>
                      <a:lnTo>
                        <a:pt x="408318" y="3572"/>
                      </a:lnTo>
                      <a:cubicBezTo>
                        <a:pt x="408318" y="314865"/>
                        <a:pt x="316913" y="567217"/>
                        <a:pt x="204159" y="567217"/>
                      </a:cubicBezTo>
                      <a:cubicBezTo>
                        <a:pt x="91405" y="567217"/>
                        <a:pt x="0" y="314865"/>
                        <a:pt x="0" y="35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D146E946-A275-463E-92A9-2979957F4169}"/>
                    </a:ext>
                  </a:extLst>
                </p:cNvPr>
                <p:cNvGrpSpPr/>
                <p:nvPr/>
              </p:nvGrpSpPr>
              <p:grpSpPr>
                <a:xfrm>
                  <a:off x="5981052" y="1585371"/>
                  <a:ext cx="617868" cy="327093"/>
                  <a:chOff x="1744332" y="1576175"/>
                  <a:chExt cx="617868" cy="327093"/>
                </a:xfrm>
              </p:grpSpPr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697BE96-8511-4F90-819E-A5F8124886AD}"/>
                      </a:ext>
                    </a:extLst>
                  </p:cNvPr>
                  <p:cNvSpPr/>
                  <p:nvPr/>
                </p:nvSpPr>
                <p:spPr>
                  <a:xfrm>
                    <a:off x="1744332" y="1609884"/>
                    <a:ext cx="617868" cy="293384"/>
                  </a:xfrm>
                  <a:custGeom>
                    <a:avLst/>
                    <a:gdLst>
                      <a:gd name="connsiteX0" fmla="*/ 237497 w 751219"/>
                      <a:gd name="connsiteY0" fmla="*/ 0 h 474994"/>
                      <a:gd name="connsiteX1" fmla="*/ 370284 w 751219"/>
                      <a:gd name="connsiteY1" fmla="*/ 40561 h 474994"/>
                      <a:gd name="connsiteX2" fmla="*/ 375610 w 751219"/>
                      <a:gd name="connsiteY2" fmla="*/ 44955 h 474994"/>
                      <a:gd name="connsiteX3" fmla="*/ 380935 w 751219"/>
                      <a:gd name="connsiteY3" fmla="*/ 40561 h 474994"/>
                      <a:gd name="connsiteX4" fmla="*/ 513722 w 751219"/>
                      <a:gd name="connsiteY4" fmla="*/ 0 h 474994"/>
                      <a:gd name="connsiteX5" fmla="*/ 751219 w 751219"/>
                      <a:gd name="connsiteY5" fmla="*/ 237497 h 474994"/>
                      <a:gd name="connsiteX6" fmla="*/ 513722 w 751219"/>
                      <a:gd name="connsiteY6" fmla="*/ 474994 h 474994"/>
                      <a:gd name="connsiteX7" fmla="*/ 380935 w 751219"/>
                      <a:gd name="connsiteY7" fmla="*/ 434433 h 474994"/>
                      <a:gd name="connsiteX8" fmla="*/ 375610 w 751219"/>
                      <a:gd name="connsiteY8" fmla="*/ 430039 h 474994"/>
                      <a:gd name="connsiteX9" fmla="*/ 370284 w 751219"/>
                      <a:gd name="connsiteY9" fmla="*/ 434433 h 474994"/>
                      <a:gd name="connsiteX10" fmla="*/ 237497 w 751219"/>
                      <a:gd name="connsiteY10" fmla="*/ 474994 h 474994"/>
                      <a:gd name="connsiteX11" fmla="*/ 0 w 751219"/>
                      <a:gd name="connsiteY11" fmla="*/ 237497 h 474994"/>
                      <a:gd name="connsiteX12" fmla="*/ 237497 w 751219"/>
                      <a:gd name="connsiteY12" fmla="*/ 0 h 474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51219" h="474994">
                        <a:moveTo>
                          <a:pt x="237497" y="0"/>
                        </a:moveTo>
                        <a:cubicBezTo>
                          <a:pt x="286685" y="0"/>
                          <a:pt x="332379" y="14953"/>
                          <a:pt x="370284" y="40561"/>
                        </a:cubicBezTo>
                        <a:lnTo>
                          <a:pt x="375610" y="44955"/>
                        </a:lnTo>
                        <a:lnTo>
                          <a:pt x="380935" y="40561"/>
                        </a:lnTo>
                        <a:cubicBezTo>
                          <a:pt x="418840" y="14953"/>
                          <a:pt x="464535" y="0"/>
                          <a:pt x="513722" y="0"/>
                        </a:cubicBezTo>
                        <a:cubicBezTo>
                          <a:pt x="644888" y="0"/>
                          <a:pt x="751219" y="106331"/>
                          <a:pt x="751219" y="237497"/>
                        </a:cubicBezTo>
                        <a:cubicBezTo>
                          <a:pt x="751219" y="368663"/>
                          <a:pt x="644888" y="474994"/>
                          <a:pt x="513722" y="474994"/>
                        </a:cubicBezTo>
                        <a:cubicBezTo>
                          <a:pt x="464535" y="474994"/>
                          <a:pt x="418840" y="460041"/>
                          <a:pt x="380935" y="434433"/>
                        </a:cubicBezTo>
                        <a:lnTo>
                          <a:pt x="375610" y="430039"/>
                        </a:lnTo>
                        <a:lnTo>
                          <a:pt x="370284" y="434433"/>
                        </a:lnTo>
                        <a:cubicBezTo>
                          <a:pt x="332379" y="460041"/>
                          <a:pt x="286685" y="474994"/>
                          <a:pt x="237497" y="474994"/>
                        </a:cubicBezTo>
                        <a:cubicBezTo>
                          <a:pt x="106331" y="474994"/>
                          <a:pt x="0" y="368663"/>
                          <a:pt x="0" y="237497"/>
                        </a:cubicBezTo>
                        <a:cubicBezTo>
                          <a:pt x="0" y="106331"/>
                          <a:pt x="106331" y="0"/>
                          <a:pt x="23749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DBF82F02-5D6A-4BD0-9684-BA4D1F3DA49A}"/>
                      </a:ext>
                    </a:extLst>
                  </p:cNvPr>
                  <p:cNvSpPr/>
                  <p:nvPr/>
                </p:nvSpPr>
                <p:spPr>
                  <a:xfrm>
                    <a:off x="1976952" y="1576175"/>
                    <a:ext cx="152628" cy="15262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B39A576E-5831-4607-ABF7-E13AD04CE6E5}"/>
                      </a:ext>
                    </a:extLst>
                  </p:cNvPr>
                  <p:cNvSpPr/>
                  <p:nvPr/>
                </p:nvSpPr>
                <p:spPr>
                  <a:xfrm>
                    <a:off x="2030406" y="1602336"/>
                    <a:ext cx="45720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70AE4A9B-607F-4A48-A8A7-6EA405E9D676}"/>
                  </a:ext>
                </a:extLst>
              </p:cNvPr>
              <p:cNvSpPr/>
              <p:nvPr/>
            </p:nvSpPr>
            <p:spPr>
              <a:xfrm rot="16200000">
                <a:off x="598871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74D4B41E-DD65-4151-ACB0-2E1707F968CC}"/>
                  </a:ext>
                </a:extLst>
              </p:cNvPr>
              <p:cNvSpPr/>
              <p:nvPr/>
            </p:nvSpPr>
            <p:spPr>
              <a:xfrm rot="16200000">
                <a:off x="657926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761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キャラクター風トラのイラスト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9D5743-2842-4AB9-B9DA-ACCEABE77F25}"/>
              </a:ext>
            </a:extLst>
          </p:cNvPr>
          <p:cNvGrpSpPr/>
          <p:nvPr/>
        </p:nvGrpSpPr>
        <p:grpSpPr>
          <a:xfrm>
            <a:off x="6827141" y="3838752"/>
            <a:ext cx="2080626" cy="2532782"/>
            <a:chOff x="801597" y="609600"/>
            <a:chExt cx="2080626" cy="253278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38A05C5-FFEF-4F70-AC6A-11128B2984CC}"/>
                </a:ext>
              </a:extLst>
            </p:cNvPr>
            <p:cNvGrpSpPr/>
            <p:nvPr/>
          </p:nvGrpSpPr>
          <p:grpSpPr>
            <a:xfrm rot="1817530">
              <a:off x="2067388" y="2035427"/>
              <a:ext cx="742864" cy="907273"/>
              <a:chOff x="3849556" y="2692761"/>
              <a:chExt cx="742864" cy="907273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6840E0C-E94C-40B5-9231-8F70DF37B13C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95ECC97-AE6F-4091-96B4-043E8C70D24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DE1228-BACC-436D-B81D-D8CCF92E4E69}"/>
                </a:ext>
              </a:extLst>
            </p:cNvPr>
            <p:cNvSpPr/>
            <p:nvPr/>
          </p:nvSpPr>
          <p:spPr>
            <a:xfrm rot="10800000">
              <a:off x="1125837" y="1681164"/>
              <a:ext cx="1417338" cy="1323115"/>
            </a:xfrm>
            <a:custGeom>
              <a:avLst/>
              <a:gdLst>
                <a:gd name="connsiteX0" fmla="*/ 704222 w 1417338"/>
                <a:gd name="connsiteY0" fmla="*/ 1323115 h 1323115"/>
                <a:gd name="connsiteX1" fmla="*/ 341422 w 1417338"/>
                <a:gd name="connsiteY1" fmla="*/ 1062747 h 1323115"/>
                <a:gd name="connsiteX2" fmla="*/ 304085 w 1417338"/>
                <a:gd name="connsiteY2" fmla="*/ 969901 h 1323115"/>
                <a:gd name="connsiteX3" fmla="*/ 267218 w 1417338"/>
                <a:gd name="connsiteY3" fmla="*/ 1000499 h 1323115"/>
                <a:gd name="connsiteX4" fmla="*/ 229829 w 1417338"/>
                <a:gd name="connsiteY4" fmla="*/ 1083881 h 1323115"/>
                <a:gd name="connsiteX5" fmla="*/ 0 w 1417338"/>
                <a:gd name="connsiteY5" fmla="*/ 1083881 h 1323115"/>
                <a:gd name="connsiteX6" fmla="*/ 206318 w 1417338"/>
                <a:gd name="connsiteY6" fmla="*/ 859572 h 1323115"/>
                <a:gd name="connsiteX7" fmla="*/ 274295 w 1417338"/>
                <a:gd name="connsiteY7" fmla="*/ 834261 h 1323115"/>
                <a:gd name="connsiteX8" fmla="*/ 266700 w 1417338"/>
                <a:gd name="connsiteY8" fmla="*/ 732565 h 1323115"/>
                <a:gd name="connsiteX9" fmla="*/ 341422 w 1417338"/>
                <a:gd name="connsiteY9" fmla="*/ 402383 h 1323115"/>
                <a:gd name="connsiteX10" fmla="*/ 351206 w 1417338"/>
                <a:gd name="connsiteY10" fmla="*/ 386376 h 1323115"/>
                <a:gd name="connsiteX11" fmla="*/ 338338 w 1417338"/>
                <a:gd name="connsiteY11" fmla="*/ 375914 h 1323115"/>
                <a:gd name="connsiteX12" fmla="*/ 181002 w 1417338"/>
                <a:gd name="connsiteY12" fmla="*/ 5277 h 1323115"/>
                <a:gd name="connsiteX13" fmla="*/ 352119 w 1417338"/>
                <a:gd name="connsiteY13" fmla="*/ 3566 h 1323115"/>
                <a:gd name="connsiteX14" fmla="*/ 414617 w 1417338"/>
                <a:gd name="connsiteY14" fmla="*/ 201737 h 1323115"/>
                <a:gd name="connsiteX15" fmla="*/ 454168 w 1417338"/>
                <a:gd name="connsiteY15" fmla="*/ 248920 h 1323115"/>
                <a:gd name="connsiteX16" fmla="*/ 459599 w 1417338"/>
                <a:gd name="connsiteY16" fmla="*/ 242871 h 1323115"/>
                <a:gd name="connsiteX17" fmla="*/ 704222 w 1417338"/>
                <a:gd name="connsiteY17" fmla="*/ 142015 h 1323115"/>
                <a:gd name="connsiteX18" fmla="*/ 948845 w 1417338"/>
                <a:gd name="connsiteY18" fmla="*/ 242871 h 1323115"/>
                <a:gd name="connsiteX19" fmla="*/ 958642 w 1417338"/>
                <a:gd name="connsiteY19" fmla="*/ 253782 h 1323115"/>
                <a:gd name="connsiteX20" fmla="*/ 961404 w 1417338"/>
                <a:gd name="connsiteY20" fmla="*/ 251490 h 1323115"/>
                <a:gd name="connsiteX21" fmla="*/ 1065207 w 1417338"/>
                <a:gd name="connsiteY21" fmla="*/ 0 h 1323115"/>
                <a:gd name="connsiteX22" fmla="*/ 1236335 w 1417338"/>
                <a:gd name="connsiteY22" fmla="*/ 0 h 1323115"/>
                <a:gd name="connsiteX23" fmla="*/ 1082713 w 1417338"/>
                <a:gd name="connsiteY23" fmla="*/ 372192 h 1323115"/>
                <a:gd name="connsiteX24" fmla="*/ 1060058 w 1417338"/>
                <a:gd name="connsiteY24" fmla="*/ 390990 h 1323115"/>
                <a:gd name="connsiteX25" fmla="*/ 1067022 w 1417338"/>
                <a:gd name="connsiteY25" fmla="*/ 402383 h 1323115"/>
                <a:gd name="connsiteX26" fmla="*/ 1141744 w 1417338"/>
                <a:gd name="connsiteY26" fmla="*/ 732565 h 1323115"/>
                <a:gd name="connsiteX27" fmla="*/ 1134378 w 1417338"/>
                <a:gd name="connsiteY27" fmla="*/ 831188 h 1323115"/>
                <a:gd name="connsiteX28" fmla="*/ 1206031 w 1417338"/>
                <a:gd name="connsiteY28" fmla="*/ 857329 h 1323115"/>
                <a:gd name="connsiteX29" fmla="*/ 1417338 w 1417338"/>
                <a:gd name="connsiteY29" fmla="*/ 1080701 h 1323115"/>
                <a:gd name="connsiteX30" fmla="*/ 1187524 w 1417338"/>
                <a:gd name="connsiteY30" fmla="*/ 1081732 h 1323115"/>
                <a:gd name="connsiteX31" fmla="*/ 1148278 w 1417338"/>
                <a:gd name="connsiteY31" fmla="*/ 998522 h 1323115"/>
                <a:gd name="connsiteX32" fmla="*/ 1106474 w 1417338"/>
                <a:gd name="connsiteY32" fmla="*/ 964640 h 1323115"/>
                <a:gd name="connsiteX33" fmla="*/ 1067022 w 1417338"/>
                <a:gd name="connsiteY33" fmla="*/ 1062747 h 1323115"/>
                <a:gd name="connsiteX34" fmla="*/ 704222 w 1417338"/>
                <a:gd name="connsiteY34" fmla="*/ 1323115 h 1323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17338" h="1323115">
                  <a:moveTo>
                    <a:pt x="704222" y="1323115"/>
                  </a:moveTo>
                  <a:cubicBezTo>
                    <a:pt x="553199" y="1323115"/>
                    <a:pt x="420048" y="1219835"/>
                    <a:pt x="341422" y="1062747"/>
                  </a:cubicBezTo>
                  <a:lnTo>
                    <a:pt x="304085" y="969901"/>
                  </a:lnTo>
                  <a:lnTo>
                    <a:pt x="267218" y="1000499"/>
                  </a:lnTo>
                  <a:cubicBezTo>
                    <a:pt x="243138" y="1026141"/>
                    <a:pt x="229829" y="1054317"/>
                    <a:pt x="229829" y="1083881"/>
                  </a:cubicBezTo>
                  <a:lnTo>
                    <a:pt x="0" y="1083881"/>
                  </a:lnTo>
                  <a:cubicBezTo>
                    <a:pt x="0" y="996373"/>
                    <a:pt x="78784" y="917089"/>
                    <a:pt x="206318" y="859572"/>
                  </a:cubicBezTo>
                  <a:lnTo>
                    <a:pt x="274295" y="834261"/>
                  </a:lnTo>
                  <a:lnTo>
                    <a:pt x="266700" y="732565"/>
                  </a:lnTo>
                  <a:cubicBezTo>
                    <a:pt x="266700" y="610258"/>
                    <a:pt x="294246" y="496635"/>
                    <a:pt x="341422" y="402383"/>
                  </a:cubicBezTo>
                  <a:lnTo>
                    <a:pt x="351206" y="386376"/>
                  </a:lnTo>
                  <a:lnTo>
                    <a:pt x="338338" y="375914"/>
                  </a:lnTo>
                  <a:cubicBezTo>
                    <a:pt x="242428" y="281431"/>
                    <a:pt x="182454" y="150469"/>
                    <a:pt x="181002" y="5277"/>
                  </a:cubicBezTo>
                  <a:lnTo>
                    <a:pt x="352119" y="3566"/>
                  </a:lnTo>
                  <a:cubicBezTo>
                    <a:pt x="352855" y="77146"/>
                    <a:pt x="375834" y="145317"/>
                    <a:pt x="414617" y="201737"/>
                  </a:cubicBezTo>
                  <a:lnTo>
                    <a:pt x="454168" y="248920"/>
                  </a:lnTo>
                  <a:lnTo>
                    <a:pt x="459599" y="242871"/>
                  </a:lnTo>
                  <a:cubicBezTo>
                    <a:pt x="529428" y="179196"/>
                    <a:pt x="613608" y="142015"/>
                    <a:pt x="704222" y="142015"/>
                  </a:cubicBezTo>
                  <a:cubicBezTo>
                    <a:pt x="794836" y="142015"/>
                    <a:pt x="879016" y="179196"/>
                    <a:pt x="948845" y="242871"/>
                  </a:cubicBezTo>
                  <a:lnTo>
                    <a:pt x="958642" y="253782"/>
                  </a:lnTo>
                  <a:lnTo>
                    <a:pt x="961404" y="251490"/>
                  </a:lnTo>
                  <a:cubicBezTo>
                    <a:pt x="1025569" y="187003"/>
                    <a:pt x="1065207" y="98111"/>
                    <a:pt x="1065207" y="0"/>
                  </a:cubicBezTo>
                  <a:lnTo>
                    <a:pt x="1236335" y="0"/>
                  </a:lnTo>
                  <a:cubicBezTo>
                    <a:pt x="1236335" y="145200"/>
                    <a:pt x="1177674" y="276755"/>
                    <a:pt x="1082713" y="372192"/>
                  </a:cubicBezTo>
                  <a:lnTo>
                    <a:pt x="1060058" y="390990"/>
                  </a:lnTo>
                  <a:lnTo>
                    <a:pt x="1067022" y="402383"/>
                  </a:lnTo>
                  <a:cubicBezTo>
                    <a:pt x="1114198" y="496635"/>
                    <a:pt x="1141744" y="610258"/>
                    <a:pt x="1141744" y="732565"/>
                  </a:cubicBezTo>
                  <a:lnTo>
                    <a:pt x="1134378" y="831188"/>
                  </a:lnTo>
                  <a:lnTo>
                    <a:pt x="1206031" y="857329"/>
                  </a:lnTo>
                  <a:cubicBezTo>
                    <a:pt x="1334841" y="914271"/>
                    <a:pt x="1415388" y="993198"/>
                    <a:pt x="1417338" y="1080701"/>
                  </a:cubicBezTo>
                  <a:lnTo>
                    <a:pt x="1187524" y="1081732"/>
                  </a:lnTo>
                  <a:cubicBezTo>
                    <a:pt x="1186865" y="1052169"/>
                    <a:pt x="1172929" y="1024055"/>
                    <a:pt x="1148278" y="998522"/>
                  </a:cubicBezTo>
                  <a:lnTo>
                    <a:pt x="1106474" y="964640"/>
                  </a:lnTo>
                  <a:lnTo>
                    <a:pt x="1067022" y="1062747"/>
                  </a:lnTo>
                  <a:cubicBezTo>
                    <a:pt x="988396" y="1219835"/>
                    <a:pt x="855245" y="1323115"/>
                    <a:pt x="704222" y="1323115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3535FEA-C60B-43F2-A534-9FE522E2E637}"/>
                </a:ext>
              </a:extLst>
            </p:cNvPr>
            <p:cNvSpPr/>
            <p:nvPr/>
          </p:nvSpPr>
          <p:spPr>
            <a:xfrm>
              <a:off x="99314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F006C367-6066-43F6-A6D7-42D2DB78F4CC}"/>
                </a:ext>
              </a:extLst>
            </p:cNvPr>
            <p:cNvSpPr/>
            <p:nvPr/>
          </p:nvSpPr>
          <p:spPr>
            <a:xfrm>
              <a:off x="230058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星: 12 pt 7">
              <a:extLst>
                <a:ext uri="{FF2B5EF4-FFF2-40B4-BE49-F238E27FC236}">
                  <a16:creationId xmlns:a16="http://schemas.microsoft.com/office/drawing/2014/main" id="{4E768289-91D4-4B26-A56C-960553400040}"/>
                </a:ext>
              </a:extLst>
            </p:cNvPr>
            <p:cNvSpPr/>
            <p:nvPr/>
          </p:nvSpPr>
          <p:spPr>
            <a:xfrm>
              <a:off x="105380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7D86A554-E0C0-4E6D-B40A-BC887ECC2791}"/>
                </a:ext>
              </a:extLst>
            </p:cNvPr>
            <p:cNvSpPr/>
            <p:nvPr/>
          </p:nvSpPr>
          <p:spPr>
            <a:xfrm>
              <a:off x="235158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星: 24 pt 9">
              <a:extLst>
                <a:ext uri="{FF2B5EF4-FFF2-40B4-BE49-F238E27FC236}">
                  <a16:creationId xmlns:a16="http://schemas.microsoft.com/office/drawing/2014/main" id="{93EEF8E6-547E-4744-89A6-7A157792BB83}"/>
                </a:ext>
              </a:extLst>
            </p:cNvPr>
            <p:cNvSpPr/>
            <p:nvPr/>
          </p:nvSpPr>
          <p:spPr>
            <a:xfrm>
              <a:off x="152112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ABFD8D8-40D1-4BC6-9310-89A995A67D2A}"/>
                </a:ext>
              </a:extLst>
            </p:cNvPr>
            <p:cNvSpPr/>
            <p:nvPr/>
          </p:nvSpPr>
          <p:spPr>
            <a:xfrm>
              <a:off x="97439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A6D1363-1642-4C49-BA44-E2ADEA8F19B1}"/>
                </a:ext>
              </a:extLst>
            </p:cNvPr>
            <p:cNvSpPr/>
            <p:nvPr/>
          </p:nvSpPr>
          <p:spPr>
            <a:xfrm>
              <a:off x="136333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5D44DF6-6D38-4574-9E63-FE89E9DB3E2B}"/>
                </a:ext>
              </a:extLst>
            </p:cNvPr>
            <p:cNvSpPr/>
            <p:nvPr/>
          </p:nvSpPr>
          <p:spPr>
            <a:xfrm>
              <a:off x="195421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4D4CE7CA-DB8D-4389-939C-9BE9698EAADE}"/>
                </a:ext>
              </a:extLst>
            </p:cNvPr>
            <p:cNvSpPr/>
            <p:nvPr/>
          </p:nvSpPr>
          <p:spPr>
            <a:xfrm rot="5400000">
              <a:off x="180372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E4193877-D87C-4A6C-9113-1740072CF293}"/>
                </a:ext>
              </a:extLst>
            </p:cNvPr>
            <p:cNvSpPr/>
            <p:nvPr/>
          </p:nvSpPr>
          <p:spPr>
            <a:xfrm rot="5400000">
              <a:off x="181090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81736EC-A1AD-4CAA-8CE9-38B0170F3B2C}"/>
                </a:ext>
              </a:extLst>
            </p:cNvPr>
            <p:cNvGrpSpPr/>
            <p:nvPr/>
          </p:nvGrpSpPr>
          <p:grpSpPr>
            <a:xfrm rot="16200000">
              <a:off x="982135" y="1311919"/>
              <a:ext cx="403225" cy="123196"/>
              <a:chOff x="2256795" y="2004715"/>
              <a:chExt cx="403225" cy="123196"/>
            </a:xfrm>
          </p:grpSpPr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73D02A70-F36B-4AAE-9883-FCE7DE0F0523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0E9BBD80-746B-4F28-9D4D-C0F82C146AE1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966741A-602D-449A-9DD8-93A69CC59A24}"/>
                </a:ext>
              </a:extLst>
            </p:cNvPr>
            <p:cNvGrpSpPr/>
            <p:nvPr/>
          </p:nvGrpSpPr>
          <p:grpSpPr>
            <a:xfrm rot="5400000">
              <a:off x="2295828" y="1311920"/>
              <a:ext cx="403225" cy="123196"/>
              <a:chOff x="2256795" y="2004715"/>
              <a:chExt cx="403225" cy="123196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C3950D95-E31F-404A-BCBB-20E7CBA9265B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72DBE369-E520-4A82-8D56-2AD5FDE4F134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FA22A36B-0545-4AF7-879B-E713181C1718}"/>
                </a:ext>
              </a:extLst>
            </p:cNvPr>
            <p:cNvSpPr/>
            <p:nvPr/>
          </p:nvSpPr>
          <p:spPr>
            <a:xfrm rot="5400000">
              <a:off x="181507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FB734CB-0B0D-4363-9A38-1AFF7DAAB3F0}"/>
                </a:ext>
              </a:extLst>
            </p:cNvPr>
            <p:cNvSpPr/>
            <p:nvPr/>
          </p:nvSpPr>
          <p:spPr>
            <a:xfrm>
              <a:off x="181176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7A151ED-752D-4273-B103-233FD3B68C11}"/>
                </a:ext>
              </a:extLst>
            </p:cNvPr>
            <p:cNvSpPr/>
            <p:nvPr/>
          </p:nvSpPr>
          <p:spPr>
            <a:xfrm>
              <a:off x="1630347" y="1500279"/>
              <a:ext cx="408318" cy="567217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9D0E069-3F94-4524-AAFA-E01B0DD27356}"/>
                </a:ext>
              </a:extLst>
            </p:cNvPr>
            <p:cNvSpPr/>
            <p:nvPr/>
          </p:nvSpPr>
          <p:spPr>
            <a:xfrm>
              <a:off x="1679875" y="1573809"/>
              <a:ext cx="309262" cy="450268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2BBCA99-7DC6-4D64-A4B0-2B8672B4DF71}"/>
                </a:ext>
              </a:extLst>
            </p:cNvPr>
            <p:cNvSpPr/>
            <p:nvPr/>
          </p:nvSpPr>
          <p:spPr>
            <a:xfrm>
              <a:off x="140649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2711E7E-0E9F-4134-A0E1-7EFB64A7F965}"/>
                </a:ext>
              </a:extLst>
            </p:cNvPr>
            <p:cNvSpPr/>
            <p:nvPr/>
          </p:nvSpPr>
          <p:spPr>
            <a:xfrm flipH="1">
              <a:off x="217708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8D6017D-22D0-4A2A-9781-10731FCD776A}"/>
                </a:ext>
              </a:extLst>
            </p:cNvPr>
            <p:cNvGrpSpPr/>
            <p:nvPr/>
          </p:nvGrpSpPr>
          <p:grpSpPr>
            <a:xfrm>
              <a:off x="2163178" y="1482827"/>
              <a:ext cx="719045" cy="578529"/>
              <a:chOff x="3852061" y="2482851"/>
              <a:chExt cx="613410" cy="493538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37B12E11-7A13-4BBF-8E91-38906800967E}"/>
                  </a:ext>
                </a:extLst>
              </p:cNvPr>
              <p:cNvSpPr/>
              <p:nvPr/>
            </p:nvSpPr>
            <p:spPr>
              <a:xfrm>
                <a:off x="3944454" y="2595505"/>
                <a:ext cx="419100" cy="380884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A5619337-3DAF-48CD-BFF1-D06E873A7C40}"/>
                  </a:ext>
                </a:extLst>
              </p:cNvPr>
              <p:cNvSpPr/>
              <p:nvPr/>
            </p:nvSpPr>
            <p:spPr>
              <a:xfrm>
                <a:off x="3993183" y="2616931"/>
                <a:ext cx="321642" cy="29231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919CDF5-C79E-4C3A-92E9-DE338C98DF49}"/>
                  </a:ext>
                </a:extLst>
              </p:cNvPr>
              <p:cNvGrpSpPr/>
              <p:nvPr/>
            </p:nvGrpSpPr>
            <p:grpSpPr>
              <a:xfrm>
                <a:off x="3852061" y="2482851"/>
                <a:ext cx="613410" cy="412711"/>
                <a:chOff x="3909060" y="2319338"/>
                <a:chExt cx="613410" cy="412711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4E1E6E36-860B-4B3A-BE50-B2259AA5CD84}"/>
                    </a:ext>
                  </a:extLst>
                </p:cNvPr>
                <p:cNvSpPr/>
                <p:nvPr/>
              </p:nvSpPr>
              <p:spPr>
                <a:xfrm>
                  <a:off x="419481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86A13A93-B4B4-4EA3-9CC8-F31770AAFABC}"/>
                    </a:ext>
                  </a:extLst>
                </p:cNvPr>
                <p:cNvSpPr/>
                <p:nvPr/>
              </p:nvSpPr>
              <p:spPr>
                <a:xfrm>
                  <a:off x="390906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4416A442-AEE1-4817-A6FD-4A2E3DBB54CE}"/>
                    </a:ext>
                  </a:extLst>
                </p:cNvPr>
                <p:cNvSpPr/>
                <p:nvPr/>
              </p:nvSpPr>
              <p:spPr>
                <a:xfrm>
                  <a:off x="4064318" y="2319338"/>
                  <a:ext cx="293370" cy="37338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2928E00-0470-4EF8-9E61-E819640885AF}"/>
                    </a:ext>
                  </a:extLst>
                </p:cNvPr>
                <p:cNvSpPr/>
                <p:nvPr/>
              </p:nvSpPr>
              <p:spPr>
                <a:xfrm>
                  <a:off x="4160045" y="2443259"/>
                  <a:ext cx="104774" cy="288790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3A99C29-9526-4DA6-9CB6-E7EB4F32F435}"/>
                    </a:ext>
                  </a:extLst>
                </p:cNvPr>
                <p:cNvSpPr/>
                <p:nvPr/>
              </p:nvSpPr>
              <p:spPr>
                <a:xfrm rot="20700000">
                  <a:off x="3987492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7307C8F-CB4A-43D5-94D9-64B778FBC359}"/>
                    </a:ext>
                  </a:extLst>
                </p:cNvPr>
                <p:cNvSpPr/>
                <p:nvPr/>
              </p:nvSpPr>
              <p:spPr>
                <a:xfrm rot="900000" flipH="1">
                  <a:off x="4361559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E2D116A-204F-4045-A59D-984375A86BE2}"/>
                </a:ext>
              </a:extLst>
            </p:cNvPr>
            <p:cNvGrpSpPr/>
            <p:nvPr/>
          </p:nvGrpSpPr>
          <p:grpSpPr>
            <a:xfrm>
              <a:off x="801597" y="1482827"/>
              <a:ext cx="719045" cy="578529"/>
              <a:chOff x="3852061" y="2482851"/>
              <a:chExt cx="613410" cy="493538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735A87F1-CDA4-4CF0-9791-31E96A0D157B}"/>
                  </a:ext>
                </a:extLst>
              </p:cNvPr>
              <p:cNvSpPr/>
              <p:nvPr/>
            </p:nvSpPr>
            <p:spPr>
              <a:xfrm>
                <a:off x="3944454" y="2595505"/>
                <a:ext cx="419100" cy="380884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98D78BA-93A4-4DB9-B1E7-B88BBDE90F59}"/>
                  </a:ext>
                </a:extLst>
              </p:cNvPr>
              <p:cNvSpPr/>
              <p:nvPr/>
            </p:nvSpPr>
            <p:spPr>
              <a:xfrm>
                <a:off x="3993183" y="2616931"/>
                <a:ext cx="321642" cy="29231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5595D9A-3C71-4126-89E0-A85E956252C4}"/>
                  </a:ext>
                </a:extLst>
              </p:cNvPr>
              <p:cNvGrpSpPr/>
              <p:nvPr/>
            </p:nvGrpSpPr>
            <p:grpSpPr>
              <a:xfrm>
                <a:off x="3852061" y="2482851"/>
                <a:ext cx="613410" cy="412711"/>
                <a:chOff x="3909060" y="2319338"/>
                <a:chExt cx="613410" cy="412711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57D8D350-770D-484C-BB1B-6D49F6F20317}"/>
                    </a:ext>
                  </a:extLst>
                </p:cNvPr>
                <p:cNvSpPr/>
                <p:nvPr/>
              </p:nvSpPr>
              <p:spPr>
                <a:xfrm>
                  <a:off x="419481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9EFD80FE-97BF-439F-9AD8-95109949003E}"/>
                    </a:ext>
                  </a:extLst>
                </p:cNvPr>
                <p:cNvSpPr/>
                <p:nvPr/>
              </p:nvSpPr>
              <p:spPr>
                <a:xfrm>
                  <a:off x="3909060" y="2342198"/>
                  <a:ext cx="327660" cy="32766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2B82A14-D42D-4ED1-BF2C-A4F07A853A0F}"/>
                    </a:ext>
                  </a:extLst>
                </p:cNvPr>
                <p:cNvSpPr/>
                <p:nvPr/>
              </p:nvSpPr>
              <p:spPr>
                <a:xfrm>
                  <a:off x="4064318" y="2319338"/>
                  <a:ext cx="293370" cy="373380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3017B5D-3196-45D2-A14E-FEB12EAF24D0}"/>
                    </a:ext>
                  </a:extLst>
                </p:cNvPr>
                <p:cNvSpPr/>
                <p:nvPr/>
              </p:nvSpPr>
              <p:spPr>
                <a:xfrm>
                  <a:off x="4160045" y="2443259"/>
                  <a:ext cx="104774" cy="288790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1908A2D-8A5D-42DA-9173-4A09896E323F}"/>
                    </a:ext>
                  </a:extLst>
                </p:cNvPr>
                <p:cNvSpPr/>
                <p:nvPr/>
              </p:nvSpPr>
              <p:spPr>
                <a:xfrm rot="20700000">
                  <a:off x="3987492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CAAD27B-A471-42F1-AB59-5FE78F9C7A2E}"/>
                    </a:ext>
                  </a:extLst>
                </p:cNvPr>
                <p:cNvSpPr/>
                <p:nvPr/>
              </p:nvSpPr>
              <p:spPr>
                <a:xfrm rot="900000" flipH="1">
                  <a:off x="4361559" y="2485520"/>
                  <a:ext cx="87932" cy="242368"/>
                </a:xfrm>
                <a:custGeom>
                  <a:avLst/>
                  <a:gdLst>
                    <a:gd name="connsiteX0" fmla="*/ 75248 w 150495"/>
                    <a:gd name="connsiteY0" fmla="*/ 0 h 279555"/>
                    <a:gd name="connsiteX1" fmla="*/ 84177 w 150495"/>
                    <a:gd name="connsiteY1" fmla="*/ 2473 h 279555"/>
                    <a:gd name="connsiteX2" fmla="*/ 150495 w 150495"/>
                    <a:gd name="connsiteY2" fmla="*/ 139777 h 279555"/>
                    <a:gd name="connsiteX3" fmla="*/ 84177 w 150495"/>
                    <a:gd name="connsiteY3" fmla="*/ 277081 h 279555"/>
                    <a:gd name="connsiteX4" fmla="*/ 75248 w 150495"/>
                    <a:gd name="connsiteY4" fmla="*/ 279555 h 279555"/>
                    <a:gd name="connsiteX5" fmla="*/ 66319 w 150495"/>
                    <a:gd name="connsiteY5" fmla="*/ 277081 h 279555"/>
                    <a:gd name="connsiteX6" fmla="*/ 0 w 150495"/>
                    <a:gd name="connsiteY6" fmla="*/ 139777 h 279555"/>
                    <a:gd name="connsiteX7" fmla="*/ 66319 w 150495"/>
                    <a:gd name="connsiteY7" fmla="*/ 2473 h 279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495" h="279555">
                      <a:moveTo>
                        <a:pt x="75248" y="0"/>
                      </a:moveTo>
                      <a:lnTo>
                        <a:pt x="84177" y="2473"/>
                      </a:lnTo>
                      <a:cubicBezTo>
                        <a:pt x="123149" y="25095"/>
                        <a:pt x="150495" y="78054"/>
                        <a:pt x="150495" y="139777"/>
                      </a:cubicBezTo>
                      <a:cubicBezTo>
                        <a:pt x="150495" y="201501"/>
                        <a:pt x="123149" y="254459"/>
                        <a:pt x="84177" y="277081"/>
                      </a:cubicBezTo>
                      <a:lnTo>
                        <a:pt x="75248" y="279555"/>
                      </a:lnTo>
                      <a:lnTo>
                        <a:pt x="66319" y="277081"/>
                      </a:lnTo>
                      <a:cubicBezTo>
                        <a:pt x="27346" y="254459"/>
                        <a:pt x="0" y="201501"/>
                        <a:pt x="0" y="139777"/>
                      </a:cubicBezTo>
                      <a:cubicBezTo>
                        <a:pt x="0" y="78054"/>
                        <a:pt x="27346" y="25095"/>
                        <a:pt x="66319" y="24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547E256-0E35-4F7B-929B-15895A9056A1}"/>
                </a:ext>
              </a:extLst>
            </p:cNvPr>
            <p:cNvGrpSpPr/>
            <p:nvPr/>
          </p:nvGrpSpPr>
          <p:grpSpPr>
            <a:xfrm>
              <a:off x="2110184" y="2894740"/>
              <a:ext cx="332582" cy="247642"/>
              <a:chOff x="2324497" y="2942365"/>
              <a:chExt cx="332582" cy="247642"/>
            </a:xfrm>
          </p:grpSpPr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B0E5D508-EAD0-4CBF-BF19-B851063885D2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529C97F-E38A-454C-8B9C-86CB19648922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48D8A93-3F06-4ABE-AD1C-48E4AE524DDF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C14C74E3-6A2A-4959-B699-7FDD3BA1A12F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B47784B3-BC1C-4173-9AFC-29BB30F0CE3A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95B100C-7272-4B90-B079-F2D003A33510}"/>
                </a:ext>
              </a:extLst>
            </p:cNvPr>
            <p:cNvGrpSpPr/>
            <p:nvPr/>
          </p:nvGrpSpPr>
          <p:grpSpPr>
            <a:xfrm>
              <a:off x="1238647" y="2894740"/>
              <a:ext cx="332582" cy="247642"/>
              <a:chOff x="2324497" y="2942365"/>
              <a:chExt cx="332582" cy="247642"/>
            </a:xfrm>
          </p:grpSpPr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71828508-5EA7-42EE-BD81-C98A0C06806D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166ACC9-88EA-4EE4-85BB-4203DCB62F56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C706D6F-774B-43C1-BAAF-D2AC15A4F7AB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E6B8FB95-DDFB-4D97-87B7-E86D10C3464C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A99D752-3E20-4BB7-BB41-E1F9DE48D3E1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40300951-B613-45E2-BA18-B6ABCC8056C4}"/>
                </a:ext>
              </a:extLst>
            </p:cNvPr>
            <p:cNvSpPr/>
            <p:nvPr/>
          </p:nvSpPr>
          <p:spPr>
            <a:xfrm>
              <a:off x="1456187" y="1147165"/>
              <a:ext cx="198620" cy="198620"/>
            </a:xfrm>
            <a:prstGeom prst="chord">
              <a:avLst>
                <a:gd name="adj1" fmla="val 21268332"/>
                <a:gd name="adj2" fmla="val 1288677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22EA5241-17A8-4426-B1EB-A3D32EF18BCE}"/>
                </a:ext>
              </a:extLst>
            </p:cNvPr>
            <p:cNvSpPr/>
            <p:nvPr/>
          </p:nvSpPr>
          <p:spPr>
            <a:xfrm flipH="1">
              <a:off x="2038097" y="1147165"/>
              <a:ext cx="198620" cy="198620"/>
            </a:xfrm>
            <a:prstGeom prst="chord">
              <a:avLst>
                <a:gd name="adj1" fmla="val 21268332"/>
                <a:gd name="adj2" fmla="val 1288677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512B79-20AF-4ECE-9A17-27C943BD69D1}"/>
                </a:ext>
              </a:extLst>
            </p:cNvPr>
            <p:cNvSpPr/>
            <p:nvPr/>
          </p:nvSpPr>
          <p:spPr>
            <a:xfrm rot="10800000">
              <a:off x="1896478" y="1695697"/>
              <a:ext cx="63297" cy="120264"/>
            </a:xfrm>
            <a:custGeom>
              <a:avLst/>
              <a:gdLst>
                <a:gd name="connsiteX0" fmla="*/ 111171 w 171926"/>
                <a:gd name="connsiteY0" fmla="*/ 0 h 326656"/>
                <a:gd name="connsiteX1" fmla="*/ 130750 w 171926"/>
                <a:gd name="connsiteY1" fmla="*/ 217133 h 326656"/>
                <a:gd name="connsiteX2" fmla="*/ 171926 w 171926"/>
                <a:gd name="connsiteY2" fmla="*/ 305314 h 326656"/>
                <a:gd name="connsiteX3" fmla="*/ 130425 w 171926"/>
                <a:gd name="connsiteY3" fmla="*/ 321044 h 326656"/>
                <a:gd name="connsiteX4" fmla="*/ 84834 w 171926"/>
                <a:gd name="connsiteY4" fmla="*/ 326656 h 326656"/>
                <a:gd name="connsiteX5" fmla="*/ 39243 w 171926"/>
                <a:gd name="connsiteY5" fmla="*/ 321044 h 326656"/>
                <a:gd name="connsiteX6" fmla="*/ 3757 w 171926"/>
                <a:gd name="connsiteY6" fmla="*/ 307594 h 326656"/>
                <a:gd name="connsiteX7" fmla="*/ 0 w 171926"/>
                <a:gd name="connsiteY7" fmla="*/ 268391 h 326656"/>
                <a:gd name="connsiteX8" fmla="*/ 111171 w 171926"/>
                <a:gd name="connsiteY8" fmla="*/ 0 h 32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26" h="326656">
                  <a:moveTo>
                    <a:pt x="111171" y="0"/>
                  </a:moveTo>
                  <a:cubicBezTo>
                    <a:pt x="100611" y="73918"/>
                    <a:pt x="107761" y="148166"/>
                    <a:pt x="130750" y="217133"/>
                  </a:cubicBezTo>
                  <a:lnTo>
                    <a:pt x="171926" y="305314"/>
                  </a:lnTo>
                  <a:lnTo>
                    <a:pt x="130425" y="321044"/>
                  </a:lnTo>
                  <a:cubicBezTo>
                    <a:pt x="115699" y="324724"/>
                    <a:pt x="100451" y="326656"/>
                    <a:pt x="84834" y="326656"/>
                  </a:cubicBezTo>
                  <a:cubicBezTo>
                    <a:pt x="69217" y="326656"/>
                    <a:pt x="53969" y="324724"/>
                    <a:pt x="39243" y="321044"/>
                  </a:cubicBezTo>
                  <a:lnTo>
                    <a:pt x="3757" y="307594"/>
                  </a:lnTo>
                  <a:lnTo>
                    <a:pt x="0" y="268391"/>
                  </a:lnTo>
                  <a:cubicBezTo>
                    <a:pt x="0" y="171252"/>
                    <a:pt x="37057" y="74114"/>
                    <a:pt x="1111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DDDB959-EC09-4630-A6F3-3F1BAB4E07AC}"/>
                </a:ext>
              </a:extLst>
            </p:cNvPr>
            <p:cNvSpPr/>
            <p:nvPr/>
          </p:nvSpPr>
          <p:spPr>
            <a:xfrm rot="10800000" flipH="1">
              <a:off x="1709659" y="1695697"/>
              <a:ext cx="63297" cy="120264"/>
            </a:xfrm>
            <a:custGeom>
              <a:avLst/>
              <a:gdLst>
                <a:gd name="connsiteX0" fmla="*/ 111171 w 171926"/>
                <a:gd name="connsiteY0" fmla="*/ 0 h 326656"/>
                <a:gd name="connsiteX1" fmla="*/ 130750 w 171926"/>
                <a:gd name="connsiteY1" fmla="*/ 217133 h 326656"/>
                <a:gd name="connsiteX2" fmla="*/ 171926 w 171926"/>
                <a:gd name="connsiteY2" fmla="*/ 305314 h 326656"/>
                <a:gd name="connsiteX3" fmla="*/ 130425 w 171926"/>
                <a:gd name="connsiteY3" fmla="*/ 321044 h 326656"/>
                <a:gd name="connsiteX4" fmla="*/ 84834 w 171926"/>
                <a:gd name="connsiteY4" fmla="*/ 326656 h 326656"/>
                <a:gd name="connsiteX5" fmla="*/ 39243 w 171926"/>
                <a:gd name="connsiteY5" fmla="*/ 321044 h 326656"/>
                <a:gd name="connsiteX6" fmla="*/ 3757 w 171926"/>
                <a:gd name="connsiteY6" fmla="*/ 307594 h 326656"/>
                <a:gd name="connsiteX7" fmla="*/ 0 w 171926"/>
                <a:gd name="connsiteY7" fmla="*/ 268391 h 326656"/>
                <a:gd name="connsiteX8" fmla="*/ 111171 w 171926"/>
                <a:gd name="connsiteY8" fmla="*/ 0 h 32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26" h="326656">
                  <a:moveTo>
                    <a:pt x="111171" y="0"/>
                  </a:moveTo>
                  <a:cubicBezTo>
                    <a:pt x="100611" y="73918"/>
                    <a:pt x="107761" y="148166"/>
                    <a:pt x="130750" y="217133"/>
                  </a:cubicBezTo>
                  <a:lnTo>
                    <a:pt x="171926" y="305314"/>
                  </a:lnTo>
                  <a:lnTo>
                    <a:pt x="130425" y="321044"/>
                  </a:lnTo>
                  <a:cubicBezTo>
                    <a:pt x="115699" y="324724"/>
                    <a:pt x="100451" y="326656"/>
                    <a:pt x="84834" y="326656"/>
                  </a:cubicBezTo>
                  <a:cubicBezTo>
                    <a:pt x="69217" y="326656"/>
                    <a:pt x="53969" y="324724"/>
                    <a:pt x="39243" y="321044"/>
                  </a:cubicBezTo>
                  <a:lnTo>
                    <a:pt x="3757" y="307594"/>
                  </a:lnTo>
                  <a:lnTo>
                    <a:pt x="0" y="268391"/>
                  </a:lnTo>
                  <a:cubicBezTo>
                    <a:pt x="0" y="171252"/>
                    <a:pt x="37057" y="74114"/>
                    <a:pt x="1111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D91DA51-35AC-458F-9D9D-54B1F31217CA}"/>
                </a:ext>
              </a:extLst>
            </p:cNvPr>
            <p:cNvGrpSpPr/>
            <p:nvPr/>
          </p:nvGrpSpPr>
          <p:grpSpPr>
            <a:xfrm>
              <a:off x="1530019" y="1343871"/>
              <a:ext cx="617868" cy="380156"/>
              <a:chOff x="1744332" y="1391496"/>
              <a:chExt cx="617868" cy="38015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06E5CFA-F1A2-4EC6-9DBF-F74AF60E82CB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BCD5C1D1-B5C4-4E56-B7C5-2038B066B58A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6AEDC5F-FFCE-4460-9F2C-A509159EAFF4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CFB6075-D5FA-42FE-8FDB-BBE22524CB5D}"/>
              </a:ext>
            </a:extLst>
          </p:cNvPr>
          <p:cNvGrpSpPr/>
          <p:nvPr/>
        </p:nvGrpSpPr>
        <p:grpSpPr>
          <a:xfrm>
            <a:off x="758322" y="4209874"/>
            <a:ext cx="2520349" cy="1925803"/>
            <a:chOff x="3399244" y="3900452"/>
            <a:chExt cx="2520349" cy="1925803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97B29DE-5C3E-4229-9C95-92BC4BF58755}"/>
                </a:ext>
              </a:extLst>
            </p:cNvPr>
            <p:cNvGrpSpPr/>
            <p:nvPr/>
          </p:nvGrpSpPr>
          <p:grpSpPr>
            <a:xfrm rot="18900000">
              <a:off x="4833244" y="4639290"/>
              <a:ext cx="742864" cy="907273"/>
              <a:chOff x="3849556" y="2692761"/>
              <a:chExt cx="742864" cy="907273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8962D32-D22F-46FD-A5C8-6BA5D679F7C7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B01ADA0C-71D0-4E93-BBEB-71D415B8356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6FB8D2-312D-41B1-917C-8D07AA0DA013}"/>
                </a:ext>
              </a:extLst>
            </p:cNvPr>
            <p:cNvSpPr/>
            <p:nvPr/>
          </p:nvSpPr>
          <p:spPr>
            <a:xfrm rot="16200000">
              <a:off x="4261223" y="4257719"/>
              <a:ext cx="875044" cy="2262027"/>
            </a:xfrm>
            <a:custGeom>
              <a:avLst/>
              <a:gdLst>
                <a:gd name="connsiteX0" fmla="*/ 875044 w 875044"/>
                <a:gd name="connsiteY0" fmla="*/ 1179580 h 2262027"/>
                <a:gd name="connsiteX1" fmla="*/ 682145 w 875044"/>
                <a:gd name="connsiteY1" fmla="*/ 1673828 h 2262027"/>
                <a:gd name="connsiteX2" fmla="*/ 608776 w 875044"/>
                <a:gd name="connsiteY2" fmla="*/ 1728080 h 2262027"/>
                <a:gd name="connsiteX3" fmla="*/ 619773 w 875044"/>
                <a:gd name="connsiteY3" fmla="*/ 1741409 h 2262027"/>
                <a:gd name="connsiteX4" fmla="*/ 676802 w 875044"/>
                <a:gd name="connsiteY4" fmla="*/ 1928107 h 2262027"/>
                <a:gd name="connsiteX5" fmla="*/ 342882 w 875044"/>
                <a:gd name="connsiteY5" fmla="*/ 2262027 h 2262027"/>
                <a:gd name="connsiteX6" fmla="*/ 342882 w 875044"/>
                <a:gd name="connsiteY6" fmla="*/ 2095066 h 2262027"/>
                <a:gd name="connsiteX7" fmla="*/ 509842 w 875044"/>
                <a:gd name="connsiteY7" fmla="*/ 1928106 h 2262027"/>
                <a:gd name="connsiteX8" fmla="*/ 407870 w 875044"/>
                <a:gd name="connsiteY8" fmla="*/ 1774266 h 2262027"/>
                <a:gd name="connsiteX9" fmla="*/ 365795 w 875044"/>
                <a:gd name="connsiteY9" fmla="*/ 1765772 h 2262027"/>
                <a:gd name="connsiteX10" fmla="*/ 349346 w 875044"/>
                <a:gd name="connsiteY10" fmla="*/ 1763513 h 2262027"/>
                <a:gd name="connsiteX11" fmla="*/ 344541 w 875044"/>
                <a:gd name="connsiteY11" fmla="*/ 1761481 h 2262027"/>
                <a:gd name="connsiteX12" fmla="*/ 342882 w 875044"/>
                <a:gd name="connsiteY12" fmla="*/ 1761146 h 2262027"/>
                <a:gd name="connsiteX13" fmla="*/ 342882 w 875044"/>
                <a:gd name="connsiteY13" fmla="*/ 1760779 h 2262027"/>
                <a:gd name="connsiteX14" fmla="*/ 267219 w 875044"/>
                <a:gd name="connsiteY14" fmla="*/ 1728782 h 2262027"/>
                <a:gd name="connsiteX15" fmla="*/ 0 w 875044"/>
                <a:gd name="connsiteY15" fmla="*/ 1179580 h 2262027"/>
                <a:gd name="connsiteX16" fmla="*/ 192899 w 875044"/>
                <a:gd name="connsiteY16" fmla="*/ 685333 h 2262027"/>
                <a:gd name="connsiteX17" fmla="*/ 207154 w 875044"/>
                <a:gd name="connsiteY17" fmla="*/ 674793 h 2262027"/>
                <a:gd name="connsiteX18" fmla="*/ 199138 w 875044"/>
                <a:gd name="connsiteY18" fmla="*/ 666122 h 2262027"/>
                <a:gd name="connsiteX19" fmla="*/ 176357 w 875044"/>
                <a:gd name="connsiteY19" fmla="*/ 297692 h 2262027"/>
                <a:gd name="connsiteX20" fmla="*/ 379116 w 875044"/>
                <a:gd name="connsiteY20" fmla="*/ 142111 h 2262027"/>
                <a:gd name="connsiteX21" fmla="*/ 449778 w 875044"/>
                <a:gd name="connsiteY21" fmla="*/ 137184 h 2262027"/>
                <a:gd name="connsiteX22" fmla="*/ 489993 w 875044"/>
                <a:gd name="connsiteY22" fmla="*/ 85173 h 2262027"/>
                <a:gd name="connsiteX23" fmla="*/ 742767 w 875044"/>
                <a:gd name="connsiteY23" fmla="*/ 28461 h 2262027"/>
                <a:gd name="connsiteX24" fmla="*/ 686055 w 875044"/>
                <a:gd name="connsiteY24" fmla="*/ 281235 h 2262027"/>
                <a:gd name="connsiteX25" fmla="*/ 433281 w 875044"/>
                <a:gd name="connsiteY25" fmla="*/ 337948 h 2262027"/>
                <a:gd name="connsiteX26" fmla="*/ 416813 w 875044"/>
                <a:gd name="connsiteY26" fmla="*/ 306074 h 2262027"/>
                <a:gd name="connsiteX27" fmla="*/ 364805 w 875044"/>
                <a:gd name="connsiteY27" fmla="*/ 331452 h 2262027"/>
                <a:gd name="connsiteX28" fmla="*/ 320948 w 875044"/>
                <a:gd name="connsiteY28" fmla="*/ 381173 h 2262027"/>
                <a:gd name="connsiteX29" fmla="*/ 332339 w 875044"/>
                <a:gd name="connsiteY29" fmla="*/ 565388 h 2262027"/>
                <a:gd name="connsiteX30" fmla="*/ 364314 w 875044"/>
                <a:gd name="connsiteY30" fmla="*/ 593592 h 2262027"/>
                <a:gd name="connsiteX31" fmla="*/ 437522 w 875044"/>
                <a:gd name="connsiteY31" fmla="*/ 583538 h 2262027"/>
                <a:gd name="connsiteX32" fmla="*/ 875044 w 875044"/>
                <a:gd name="connsiteY32" fmla="*/ 1179580 h 226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5044" h="2262027">
                  <a:moveTo>
                    <a:pt x="875044" y="1179580"/>
                  </a:moveTo>
                  <a:cubicBezTo>
                    <a:pt x="875044" y="1385321"/>
                    <a:pt x="798527" y="1566715"/>
                    <a:pt x="682145" y="1673828"/>
                  </a:cubicBezTo>
                  <a:lnTo>
                    <a:pt x="608776" y="1728080"/>
                  </a:lnTo>
                  <a:lnTo>
                    <a:pt x="619773" y="1741409"/>
                  </a:lnTo>
                  <a:cubicBezTo>
                    <a:pt x="655778" y="1794703"/>
                    <a:pt x="676802" y="1858950"/>
                    <a:pt x="676802" y="1928107"/>
                  </a:cubicBezTo>
                  <a:cubicBezTo>
                    <a:pt x="676802" y="2112526"/>
                    <a:pt x="527301" y="2262027"/>
                    <a:pt x="342882" y="2262027"/>
                  </a:cubicBezTo>
                  <a:lnTo>
                    <a:pt x="342882" y="2095066"/>
                  </a:lnTo>
                  <a:cubicBezTo>
                    <a:pt x="435091" y="2095066"/>
                    <a:pt x="509842" y="2020315"/>
                    <a:pt x="509842" y="1928106"/>
                  </a:cubicBezTo>
                  <a:cubicBezTo>
                    <a:pt x="509842" y="1858949"/>
                    <a:pt x="467794" y="1799612"/>
                    <a:pt x="407870" y="1774266"/>
                  </a:cubicBezTo>
                  <a:lnTo>
                    <a:pt x="365795" y="1765772"/>
                  </a:lnTo>
                  <a:lnTo>
                    <a:pt x="349346" y="1763513"/>
                  </a:lnTo>
                  <a:lnTo>
                    <a:pt x="344541" y="1761481"/>
                  </a:lnTo>
                  <a:lnTo>
                    <a:pt x="342882" y="1761146"/>
                  </a:lnTo>
                  <a:lnTo>
                    <a:pt x="342882" y="1760779"/>
                  </a:lnTo>
                  <a:lnTo>
                    <a:pt x="267219" y="1728782"/>
                  </a:lnTo>
                  <a:cubicBezTo>
                    <a:pt x="110186" y="1638298"/>
                    <a:pt x="0" y="1426469"/>
                    <a:pt x="0" y="1179580"/>
                  </a:cubicBezTo>
                  <a:cubicBezTo>
                    <a:pt x="0" y="973840"/>
                    <a:pt x="76518" y="792446"/>
                    <a:pt x="192899" y="685333"/>
                  </a:cubicBezTo>
                  <a:lnTo>
                    <a:pt x="207154" y="674793"/>
                  </a:lnTo>
                  <a:lnTo>
                    <a:pt x="199138" y="666122"/>
                  </a:lnTo>
                  <a:cubicBezTo>
                    <a:pt x="120691" y="562297"/>
                    <a:pt x="107200" y="417476"/>
                    <a:pt x="176357" y="297692"/>
                  </a:cubicBezTo>
                  <a:cubicBezTo>
                    <a:pt x="222462" y="217837"/>
                    <a:pt x="296570" y="164229"/>
                    <a:pt x="379116" y="142111"/>
                  </a:cubicBezTo>
                  <a:lnTo>
                    <a:pt x="449778" y="137184"/>
                  </a:lnTo>
                  <a:lnTo>
                    <a:pt x="489993" y="85173"/>
                  </a:lnTo>
                  <a:cubicBezTo>
                    <a:pt x="575455" y="-289"/>
                    <a:pt x="688626" y="-25680"/>
                    <a:pt x="742767" y="28461"/>
                  </a:cubicBezTo>
                  <a:cubicBezTo>
                    <a:pt x="796908" y="82602"/>
                    <a:pt x="771517" y="195773"/>
                    <a:pt x="686055" y="281235"/>
                  </a:cubicBezTo>
                  <a:cubicBezTo>
                    <a:pt x="600593" y="366698"/>
                    <a:pt x="487422" y="392089"/>
                    <a:pt x="433281" y="337948"/>
                  </a:cubicBezTo>
                  <a:lnTo>
                    <a:pt x="416813" y="306074"/>
                  </a:lnTo>
                  <a:lnTo>
                    <a:pt x="364805" y="331452"/>
                  </a:lnTo>
                  <a:cubicBezTo>
                    <a:pt x="347501" y="344527"/>
                    <a:pt x="332474" y="361209"/>
                    <a:pt x="320948" y="381173"/>
                  </a:cubicBezTo>
                  <a:cubicBezTo>
                    <a:pt x="286370" y="441065"/>
                    <a:pt x="293116" y="513476"/>
                    <a:pt x="332339" y="565388"/>
                  </a:cubicBezTo>
                  <a:lnTo>
                    <a:pt x="364314" y="593592"/>
                  </a:lnTo>
                  <a:lnTo>
                    <a:pt x="437522" y="583538"/>
                  </a:lnTo>
                  <a:cubicBezTo>
                    <a:pt x="679159" y="583538"/>
                    <a:pt x="875044" y="850395"/>
                    <a:pt x="875044" y="117958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FFB1765-8D89-4D9E-BB89-52702B2EF533}"/>
                </a:ext>
              </a:extLst>
            </p:cNvPr>
            <p:cNvSpPr/>
            <p:nvPr/>
          </p:nvSpPr>
          <p:spPr>
            <a:xfrm rot="16200000">
              <a:off x="4740745" y="5593244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BAA4599-B743-4AAF-86D5-54B994AAAC00}"/>
                </a:ext>
              </a:extLst>
            </p:cNvPr>
            <p:cNvGrpSpPr/>
            <p:nvPr/>
          </p:nvGrpSpPr>
          <p:grpSpPr>
            <a:xfrm>
              <a:off x="5587011" y="5389459"/>
              <a:ext cx="332582" cy="247642"/>
              <a:chOff x="2324497" y="2942365"/>
              <a:chExt cx="332582" cy="247642"/>
            </a:xfrm>
          </p:grpSpPr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EAA675AA-654F-43F9-8723-4C66176979D3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96F4DE1-6B86-4FCC-8F73-1A2A55E9E7D9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9530098-C4D4-41AB-AAF6-505F0AAAFC18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BB225CFB-3623-4E89-B50E-0D6ABEA2C3FB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291AFAE-0585-48F3-BD1B-8F6C2EB0939C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2FA9F6E9-BA8D-47D5-B632-5B7FA6C25235}"/>
                </a:ext>
              </a:extLst>
            </p:cNvPr>
            <p:cNvSpPr/>
            <p:nvPr/>
          </p:nvSpPr>
          <p:spPr>
            <a:xfrm rot="18295953">
              <a:off x="4911907" y="5031933"/>
              <a:ext cx="667840" cy="333920"/>
            </a:xfrm>
            <a:custGeom>
              <a:avLst/>
              <a:gdLst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61879 w 667840"/>
                <a:gd name="connsiteY5" fmla="*/ 333920 h 333920"/>
                <a:gd name="connsiteX6" fmla="*/ 51323 w 667840"/>
                <a:gd name="connsiteY6" fmla="*/ 315326 h 333920"/>
                <a:gd name="connsiteX7" fmla="*/ 40767 w 667840"/>
                <a:gd name="connsiteY7" fmla="*/ 333920 h 333920"/>
                <a:gd name="connsiteX8" fmla="*/ 0 w 667840"/>
                <a:gd name="connsiteY8" fmla="*/ 333920 h 333920"/>
                <a:gd name="connsiteX9" fmla="*/ 333920 w 667840"/>
                <a:gd name="connsiteY9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61879 w 667840"/>
                <a:gd name="connsiteY5" fmla="*/ 333920 h 333920"/>
                <a:gd name="connsiteX6" fmla="*/ 51323 w 667840"/>
                <a:gd name="connsiteY6" fmla="*/ 315326 h 333920"/>
                <a:gd name="connsiteX7" fmla="*/ 0 w 667840"/>
                <a:gd name="connsiteY7" fmla="*/ 333920 h 333920"/>
                <a:gd name="connsiteX8" fmla="*/ 333920 w 667840"/>
                <a:gd name="connsiteY8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51323 w 667840"/>
                <a:gd name="connsiteY5" fmla="*/ 315326 h 333920"/>
                <a:gd name="connsiteX6" fmla="*/ 0 w 667840"/>
                <a:gd name="connsiteY6" fmla="*/ 333920 h 333920"/>
                <a:gd name="connsiteX7" fmla="*/ 333920 w 667840"/>
                <a:gd name="connsiteY7" fmla="*/ 0 h 333920"/>
                <a:gd name="connsiteX0" fmla="*/ 333920 w 667840"/>
                <a:gd name="connsiteY0" fmla="*/ 0 h 333920"/>
                <a:gd name="connsiteX1" fmla="*/ 667840 w 667840"/>
                <a:gd name="connsiteY1" fmla="*/ 333920 h 333920"/>
                <a:gd name="connsiteX2" fmla="*/ 500879 w 667840"/>
                <a:gd name="connsiteY2" fmla="*/ 333920 h 333920"/>
                <a:gd name="connsiteX3" fmla="*/ 333919 w 667840"/>
                <a:gd name="connsiteY3" fmla="*/ 166960 h 333920"/>
                <a:gd name="connsiteX4" fmla="*/ 166959 w 667840"/>
                <a:gd name="connsiteY4" fmla="*/ 333920 h 333920"/>
                <a:gd name="connsiteX5" fmla="*/ 82279 w 667840"/>
                <a:gd name="connsiteY5" fmla="*/ 284369 h 333920"/>
                <a:gd name="connsiteX6" fmla="*/ 0 w 667840"/>
                <a:gd name="connsiteY6" fmla="*/ 333920 h 333920"/>
                <a:gd name="connsiteX7" fmla="*/ 333920 w 667840"/>
                <a:gd name="connsiteY7" fmla="*/ 0 h 333920"/>
                <a:gd name="connsiteX0" fmla="*/ 82279 w 667840"/>
                <a:gd name="connsiteY0" fmla="*/ 284369 h 375809"/>
                <a:gd name="connsiteX1" fmla="*/ 0 w 667840"/>
                <a:gd name="connsiteY1" fmla="*/ 333920 h 375809"/>
                <a:gd name="connsiteX2" fmla="*/ 333920 w 667840"/>
                <a:gd name="connsiteY2" fmla="*/ 0 h 375809"/>
                <a:gd name="connsiteX3" fmla="*/ 667840 w 667840"/>
                <a:gd name="connsiteY3" fmla="*/ 333920 h 375809"/>
                <a:gd name="connsiteX4" fmla="*/ 500879 w 667840"/>
                <a:gd name="connsiteY4" fmla="*/ 333920 h 375809"/>
                <a:gd name="connsiteX5" fmla="*/ 333919 w 667840"/>
                <a:gd name="connsiteY5" fmla="*/ 166960 h 375809"/>
                <a:gd name="connsiteX6" fmla="*/ 166959 w 667840"/>
                <a:gd name="connsiteY6" fmla="*/ 333920 h 375809"/>
                <a:gd name="connsiteX7" fmla="*/ 173719 w 667840"/>
                <a:gd name="connsiteY7" fmla="*/ 375809 h 375809"/>
                <a:gd name="connsiteX0" fmla="*/ 0 w 667840"/>
                <a:gd name="connsiteY0" fmla="*/ 333920 h 375809"/>
                <a:gd name="connsiteX1" fmla="*/ 333920 w 667840"/>
                <a:gd name="connsiteY1" fmla="*/ 0 h 375809"/>
                <a:gd name="connsiteX2" fmla="*/ 667840 w 667840"/>
                <a:gd name="connsiteY2" fmla="*/ 333920 h 375809"/>
                <a:gd name="connsiteX3" fmla="*/ 500879 w 667840"/>
                <a:gd name="connsiteY3" fmla="*/ 333920 h 375809"/>
                <a:gd name="connsiteX4" fmla="*/ 333919 w 667840"/>
                <a:gd name="connsiteY4" fmla="*/ 166960 h 375809"/>
                <a:gd name="connsiteX5" fmla="*/ 166959 w 667840"/>
                <a:gd name="connsiteY5" fmla="*/ 333920 h 375809"/>
                <a:gd name="connsiteX6" fmla="*/ 173719 w 667840"/>
                <a:gd name="connsiteY6" fmla="*/ 375809 h 375809"/>
                <a:gd name="connsiteX0" fmla="*/ 0 w 667840"/>
                <a:gd name="connsiteY0" fmla="*/ 333920 h 333920"/>
                <a:gd name="connsiteX1" fmla="*/ 333920 w 667840"/>
                <a:gd name="connsiteY1" fmla="*/ 0 h 333920"/>
                <a:gd name="connsiteX2" fmla="*/ 667840 w 667840"/>
                <a:gd name="connsiteY2" fmla="*/ 333920 h 333920"/>
                <a:gd name="connsiteX3" fmla="*/ 500879 w 667840"/>
                <a:gd name="connsiteY3" fmla="*/ 333920 h 333920"/>
                <a:gd name="connsiteX4" fmla="*/ 333919 w 667840"/>
                <a:gd name="connsiteY4" fmla="*/ 166960 h 333920"/>
                <a:gd name="connsiteX5" fmla="*/ 166959 w 667840"/>
                <a:gd name="connsiteY5" fmla="*/ 333920 h 33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7840" h="333920">
                  <a:moveTo>
                    <a:pt x="0" y="333920"/>
                  </a:moveTo>
                  <a:cubicBezTo>
                    <a:pt x="0" y="149501"/>
                    <a:pt x="149501" y="0"/>
                    <a:pt x="333920" y="0"/>
                  </a:cubicBezTo>
                  <a:cubicBezTo>
                    <a:pt x="518339" y="0"/>
                    <a:pt x="667840" y="149501"/>
                    <a:pt x="667840" y="333920"/>
                  </a:cubicBezTo>
                  <a:lnTo>
                    <a:pt x="500879" y="333920"/>
                  </a:lnTo>
                  <a:cubicBezTo>
                    <a:pt x="500879" y="241711"/>
                    <a:pt x="426128" y="166960"/>
                    <a:pt x="333919" y="166960"/>
                  </a:cubicBezTo>
                  <a:cubicBezTo>
                    <a:pt x="241710" y="166960"/>
                    <a:pt x="166959" y="241711"/>
                    <a:pt x="166959" y="333920"/>
                  </a:cubicBezTo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493DD59-FA78-4091-8AFD-0A58AE862B56}"/>
                </a:ext>
              </a:extLst>
            </p:cNvPr>
            <p:cNvGrpSpPr/>
            <p:nvPr/>
          </p:nvGrpSpPr>
          <p:grpSpPr>
            <a:xfrm rot="19800000">
              <a:off x="5374731" y="4986612"/>
              <a:ext cx="332582" cy="247642"/>
              <a:chOff x="2324497" y="2942365"/>
              <a:chExt cx="332582" cy="247642"/>
            </a:xfrm>
          </p:grpSpPr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14BE962B-B312-4E20-851B-02EA24E82CE5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83A396A-DC49-426D-ADFE-D66AB6BF8C4F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D0EB3CA-33B7-4884-A85F-EB47742D096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E6D64EA2-CE22-4D51-AF7C-38CFA5D83967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BF02D96-D11E-430F-8B9E-92DC25271830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星: 24 pt 76">
              <a:extLst>
                <a:ext uri="{FF2B5EF4-FFF2-40B4-BE49-F238E27FC236}">
                  <a16:creationId xmlns:a16="http://schemas.microsoft.com/office/drawing/2014/main" id="{AE99721B-E46C-43BA-9B37-CB70EF26497F}"/>
                </a:ext>
              </a:extLst>
            </p:cNvPr>
            <p:cNvSpPr/>
            <p:nvPr/>
          </p:nvSpPr>
          <p:spPr>
            <a:xfrm rot="16200000">
              <a:off x="4123693" y="4895498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08092A2-219C-4077-9C6A-81B7BE55AE3D}"/>
                </a:ext>
              </a:extLst>
            </p:cNvPr>
            <p:cNvGrpSpPr/>
            <p:nvPr/>
          </p:nvGrpSpPr>
          <p:grpSpPr>
            <a:xfrm>
              <a:off x="3399244" y="3900452"/>
              <a:ext cx="1729118" cy="1536700"/>
              <a:chOff x="3360407" y="3999781"/>
              <a:chExt cx="1729118" cy="153670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FA7B5E43-4C97-44A3-9276-19E8D3DDAFB8}"/>
                  </a:ext>
                </a:extLst>
              </p:cNvPr>
              <p:cNvSpPr/>
              <p:nvPr/>
            </p:nvSpPr>
            <p:spPr>
              <a:xfrm rot="16200000" flipH="1">
                <a:off x="4740745" y="4822653"/>
                <a:ext cx="99393" cy="353138"/>
              </a:xfrm>
              <a:custGeom>
                <a:avLst/>
                <a:gdLst>
                  <a:gd name="connsiteX0" fmla="*/ 22511 w 99393"/>
                  <a:gd name="connsiteY0" fmla="*/ 313268 h 353138"/>
                  <a:gd name="connsiteX1" fmla="*/ 96218 w 99393"/>
                  <a:gd name="connsiteY1" fmla="*/ 336366 h 353138"/>
                  <a:gd name="connsiteX2" fmla="*/ 40504 w 99393"/>
                  <a:gd name="connsiteY2" fmla="*/ 352835 h 353138"/>
                  <a:gd name="connsiteX3" fmla="*/ 31289 w 99393"/>
                  <a:gd name="connsiteY3" fmla="*/ 351439 h 353138"/>
                  <a:gd name="connsiteX4" fmla="*/ 5717 w 99393"/>
                  <a:gd name="connsiteY4" fmla="*/ 211571 h 353138"/>
                  <a:gd name="connsiteX5" fmla="*/ 89868 w 99393"/>
                  <a:gd name="connsiteY5" fmla="*/ 237942 h 353138"/>
                  <a:gd name="connsiteX6" fmla="*/ 34154 w 99393"/>
                  <a:gd name="connsiteY6" fmla="*/ 254411 h 353138"/>
                  <a:gd name="connsiteX7" fmla="*/ 8628 w 99393"/>
                  <a:gd name="connsiteY7" fmla="*/ 250543 h 353138"/>
                  <a:gd name="connsiteX8" fmla="*/ 2177 w 99393"/>
                  <a:gd name="connsiteY8" fmla="*/ 105878 h 353138"/>
                  <a:gd name="connsiteX9" fmla="*/ 99393 w 99393"/>
                  <a:gd name="connsiteY9" fmla="*/ 136342 h 353138"/>
                  <a:gd name="connsiteX10" fmla="*/ 43679 w 99393"/>
                  <a:gd name="connsiteY10" fmla="*/ 152812 h 353138"/>
                  <a:gd name="connsiteX11" fmla="*/ 844 w 99393"/>
                  <a:gd name="connsiteY11" fmla="*/ 146320 h 353138"/>
                  <a:gd name="connsiteX12" fmla="*/ 0 w 99393"/>
                  <a:gd name="connsiteY12" fmla="*/ 135021 h 353138"/>
                  <a:gd name="connsiteX13" fmla="*/ 12570 w 99393"/>
                  <a:gd name="connsiteY13" fmla="*/ 0 h 353138"/>
                  <a:gd name="connsiteX14" fmla="*/ 93043 w 99393"/>
                  <a:gd name="connsiteY14" fmla="*/ 25217 h 353138"/>
                  <a:gd name="connsiteX15" fmla="*/ 37329 w 99393"/>
                  <a:gd name="connsiteY15" fmla="*/ 41687 h 353138"/>
                  <a:gd name="connsiteX16" fmla="*/ 7311 w 99393"/>
                  <a:gd name="connsiteY16" fmla="*/ 37137 h 353138"/>
                  <a:gd name="connsiteX17" fmla="*/ 8889 w 99393"/>
                  <a:gd name="connsiteY17" fmla="*/ 16005 h 353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393" h="353138">
                    <a:moveTo>
                      <a:pt x="22511" y="313268"/>
                    </a:moveTo>
                    <a:lnTo>
                      <a:pt x="96218" y="336366"/>
                    </a:lnTo>
                    <a:cubicBezTo>
                      <a:pt x="88748" y="349305"/>
                      <a:pt x="69291" y="354507"/>
                      <a:pt x="40504" y="352835"/>
                    </a:cubicBezTo>
                    <a:lnTo>
                      <a:pt x="31289" y="351439"/>
                    </a:lnTo>
                    <a:close/>
                    <a:moveTo>
                      <a:pt x="5717" y="211571"/>
                    </a:moveTo>
                    <a:lnTo>
                      <a:pt x="89868" y="237942"/>
                    </a:lnTo>
                    <a:cubicBezTo>
                      <a:pt x="82398" y="250881"/>
                      <a:pt x="62942" y="256083"/>
                      <a:pt x="34154" y="254411"/>
                    </a:cubicBezTo>
                    <a:lnTo>
                      <a:pt x="8628" y="250543"/>
                    </a:lnTo>
                    <a:close/>
                    <a:moveTo>
                      <a:pt x="2177" y="105878"/>
                    </a:moveTo>
                    <a:lnTo>
                      <a:pt x="99393" y="136342"/>
                    </a:lnTo>
                    <a:cubicBezTo>
                      <a:pt x="91923" y="149281"/>
                      <a:pt x="72466" y="154484"/>
                      <a:pt x="43679" y="152812"/>
                    </a:cubicBezTo>
                    <a:lnTo>
                      <a:pt x="844" y="146320"/>
                    </a:lnTo>
                    <a:lnTo>
                      <a:pt x="0" y="135021"/>
                    </a:lnTo>
                    <a:close/>
                    <a:moveTo>
                      <a:pt x="12570" y="0"/>
                    </a:moveTo>
                    <a:lnTo>
                      <a:pt x="93043" y="25217"/>
                    </a:lnTo>
                    <a:cubicBezTo>
                      <a:pt x="85572" y="38156"/>
                      <a:pt x="66116" y="43359"/>
                      <a:pt x="37329" y="41687"/>
                    </a:cubicBezTo>
                    <a:lnTo>
                      <a:pt x="7311" y="37137"/>
                    </a:lnTo>
                    <a:lnTo>
                      <a:pt x="8889" y="16005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F792B17-30D3-462F-BAFB-14E04E3952BE}"/>
                  </a:ext>
                </a:extLst>
              </p:cNvPr>
              <p:cNvSpPr/>
              <p:nvPr/>
            </p:nvSpPr>
            <p:spPr>
              <a:xfrm>
                <a:off x="3379160" y="4072807"/>
                <a:ext cx="384174" cy="384174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F3A0DE7-E7A5-4375-A3DD-90FD5326EA76}"/>
                  </a:ext>
                </a:extLst>
              </p:cNvPr>
              <p:cNvSpPr/>
              <p:nvPr/>
            </p:nvSpPr>
            <p:spPr>
              <a:xfrm>
                <a:off x="4686598" y="4072807"/>
                <a:ext cx="384174" cy="384174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星: 12 pt 84">
                <a:extLst>
                  <a:ext uri="{FF2B5EF4-FFF2-40B4-BE49-F238E27FC236}">
                    <a16:creationId xmlns:a16="http://schemas.microsoft.com/office/drawing/2014/main" id="{57FBE459-B5DA-4FC9-BB59-44115441108A}"/>
                  </a:ext>
                </a:extLst>
              </p:cNvPr>
              <p:cNvSpPr/>
              <p:nvPr/>
            </p:nvSpPr>
            <p:spPr>
              <a:xfrm>
                <a:off x="3439815" y="4137364"/>
                <a:ext cx="262864" cy="262864"/>
              </a:xfrm>
              <a:prstGeom prst="star12">
                <a:avLst>
                  <a:gd name="adj" fmla="val 43334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星: 12 pt 85">
                <a:extLst>
                  <a:ext uri="{FF2B5EF4-FFF2-40B4-BE49-F238E27FC236}">
                    <a16:creationId xmlns:a16="http://schemas.microsoft.com/office/drawing/2014/main" id="{BC38A2C6-73AC-4CF2-AA54-39EDBA08F92F}"/>
                  </a:ext>
                </a:extLst>
              </p:cNvPr>
              <p:cNvSpPr/>
              <p:nvPr/>
            </p:nvSpPr>
            <p:spPr>
              <a:xfrm>
                <a:off x="4737596" y="4137364"/>
                <a:ext cx="262864" cy="262864"/>
              </a:xfrm>
              <a:prstGeom prst="star12">
                <a:avLst>
                  <a:gd name="adj" fmla="val 43334"/>
                </a:avLst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D57A055-DE93-43F1-8697-4B6E478D9447}"/>
                  </a:ext>
                </a:extLst>
              </p:cNvPr>
              <p:cNvSpPr/>
              <p:nvPr/>
            </p:nvSpPr>
            <p:spPr>
              <a:xfrm>
                <a:off x="3360407" y="3999781"/>
                <a:ext cx="1729118" cy="1536700"/>
              </a:xfrm>
              <a:custGeom>
                <a:avLst/>
                <a:gdLst>
                  <a:gd name="connsiteX0" fmla="*/ 864559 w 1729118"/>
                  <a:gd name="connsiteY0" fmla="*/ 0 h 1536700"/>
                  <a:gd name="connsiteX1" fmla="*/ 1632909 w 1729118"/>
                  <a:gd name="connsiteY1" fmla="*/ 768350 h 1536700"/>
                  <a:gd name="connsiteX2" fmla="*/ 1630579 w 1729118"/>
                  <a:gd name="connsiteY2" fmla="*/ 791461 h 1536700"/>
                  <a:gd name="connsiteX3" fmla="*/ 1699659 w 1729118"/>
                  <a:gd name="connsiteY3" fmla="*/ 818721 h 1536700"/>
                  <a:gd name="connsiteX4" fmla="*/ 1643030 w 1729118"/>
                  <a:gd name="connsiteY4" fmla="*/ 887140 h 1536700"/>
                  <a:gd name="connsiteX5" fmla="*/ 1729118 w 1729118"/>
                  <a:gd name="connsiteY5" fmla="*/ 944964 h 1536700"/>
                  <a:gd name="connsiteX6" fmla="*/ 1643030 w 1729118"/>
                  <a:gd name="connsiteY6" fmla="*/ 1002787 h 1536700"/>
                  <a:gd name="connsiteX7" fmla="*/ 1699659 w 1729118"/>
                  <a:gd name="connsiteY7" fmla="*/ 1071206 h 1536700"/>
                  <a:gd name="connsiteX8" fmla="*/ 1589983 w 1729118"/>
                  <a:gd name="connsiteY8" fmla="*/ 1114486 h 1536700"/>
                  <a:gd name="connsiteX9" fmla="*/ 1613289 w 1729118"/>
                  <a:gd name="connsiteY9" fmla="*/ 1188845 h 1536700"/>
                  <a:gd name="connsiteX10" fmla="*/ 1487999 w 1729118"/>
                  <a:gd name="connsiteY10" fmla="*/ 1214532 h 1536700"/>
                  <a:gd name="connsiteX11" fmla="*/ 1487394 w 1729118"/>
                  <a:gd name="connsiteY11" fmla="*/ 1215265 h 1536700"/>
                  <a:gd name="connsiteX12" fmla="*/ 1475895 w 1729118"/>
                  <a:gd name="connsiteY12" fmla="*/ 1289864 h 1536700"/>
                  <a:gd name="connsiteX13" fmla="*/ 1423732 w 1729118"/>
                  <a:gd name="connsiteY13" fmla="*/ 1292424 h 1536700"/>
                  <a:gd name="connsiteX14" fmla="*/ 1407865 w 1729118"/>
                  <a:gd name="connsiteY14" fmla="*/ 1311656 h 1536700"/>
                  <a:gd name="connsiteX15" fmla="*/ 864559 w 1729118"/>
                  <a:gd name="connsiteY15" fmla="*/ 1536700 h 1536700"/>
                  <a:gd name="connsiteX16" fmla="*/ 321254 w 1729118"/>
                  <a:gd name="connsiteY16" fmla="*/ 1311656 h 1536700"/>
                  <a:gd name="connsiteX17" fmla="*/ 305386 w 1729118"/>
                  <a:gd name="connsiteY17" fmla="*/ 1292424 h 1536700"/>
                  <a:gd name="connsiteX18" fmla="*/ 253223 w 1729118"/>
                  <a:gd name="connsiteY18" fmla="*/ 1289864 h 1536700"/>
                  <a:gd name="connsiteX19" fmla="*/ 241724 w 1729118"/>
                  <a:gd name="connsiteY19" fmla="*/ 1215265 h 1536700"/>
                  <a:gd name="connsiteX20" fmla="*/ 241119 w 1729118"/>
                  <a:gd name="connsiteY20" fmla="*/ 1214532 h 1536700"/>
                  <a:gd name="connsiteX21" fmla="*/ 115829 w 1729118"/>
                  <a:gd name="connsiteY21" fmla="*/ 1188845 h 1536700"/>
                  <a:gd name="connsiteX22" fmla="*/ 139135 w 1729118"/>
                  <a:gd name="connsiteY22" fmla="*/ 1114486 h 1536700"/>
                  <a:gd name="connsiteX23" fmla="*/ 29459 w 1729118"/>
                  <a:gd name="connsiteY23" fmla="*/ 1071206 h 1536700"/>
                  <a:gd name="connsiteX24" fmla="*/ 86088 w 1729118"/>
                  <a:gd name="connsiteY24" fmla="*/ 1002787 h 1536700"/>
                  <a:gd name="connsiteX25" fmla="*/ 0 w 1729118"/>
                  <a:gd name="connsiteY25" fmla="*/ 944964 h 1536700"/>
                  <a:gd name="connsiteX26" fmla="*/ 86088 w 1729118"/>
                  <a:gd name="connsiteY26" fmla="*/ 887140 h 1536700"/>
                  <a:gd name="connsiteX27" fmla="*/ 29459 w 1729118"/>
                  <a:gd name="connsiteY27" fmla="*/ 818721 h 1536700"/>
                  <a:gd name="connsiteX28" fmla="*/ 98539 w 1729118"/>
                  <a:gd name="connsiteY28" fmla="*/ 791461 h 1536700"/>
                  <a:gd name="connsiteX29" fmla="*/ 96209 w 1729118"/>
                  <a:gd name="connsiteY29" fmla="*/ 768350 h 1536700"/>
                  <a:gd name="connsiteX30" fmla="*/ 864559 w 1729118"/>
                  <a:gd name="connsiteY30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729118" h="1536700">
                    <a:moveTo>
                      <a:pt x="864559" y="0"/>
                    </a:moveTo>
                    <a:cubicBezTo>
                      <a:pt x="1288907" y="0"/>
                      <a:pt x="1632909" y="344002"/>
                      <a:pt x="1632909" y="768350"/>
                    </a:cubicBezTo>
                    <a:lnTo>
                      <a:pt x="1630579" y="791461"/>
                    </a:lnTo>
                    <a:lnTo>
                      <a:pt x="1699659" y="818721"/>
                    </a:lnTo>
                    <a:lnTo>
                      <a:pt x="1643030" y="887140"/>
                    </a:lnTo>
                    <a:lnTo>
                      <a:pt x="1729118" y="944964"/>
                    </a:lnTo>
                    <a:lnTo>
                      <a:pt x="1643030" y="1002787"/>
                    </a:lnTo>
                    <a:lnTo>
                      <a:pt x="1699659" y="1071206"/>
                    </a:lnTo>
                    <a:lnTo>
                      <a:pt x="1589983" y="1114486"/>
                    </a:lnTo>
                    <a:lnTo>
                      <a:pt x="1613289" y="1188845"/>
                    </a:lnTo>
                    <a:lnTo>
                      <a:pt x="1487999" y="1214532"/>
                    </a:lnTo>
                    <a:lnTo>
                      <a:pt x="1487394" y="1215265"/>
                    </a:lnTo>
                    <a:lnTo>
                      <a:pt x="1475895" y="1289864"/>
                    </a:lnTo>
                    <a:lnTo>
                      <a:pt x="1423732" y="1292424"/>
                    </a:lnTo>
                    <a:lnTo>
                      <a:pt x="1407865" y="1311656"/>
                    </a:lnTo>
                    <a:cubicBezTo>
                      <a:pt x="1268821" y="1450700"/>
                      <a:pt x="1076733" y="1536700"/>
                      <a:pt x="864559" y="1536700"/>
                    </a:cubicBezTo>
                    <a:cubicBezTo>
                      <a:pt x="652385" y="1536700"/>
                      <a:pt x="460298" y="1450700"/>
                      <a:pt x="321254" y="1311656"/>
                    </a:cubicBezTo>
                    <a:lnTo>
                      <a:pt x="305386" y="1292424"/>
                    </a:lnTo>
                    <a:lnTo>
                      <a:pt x="253223" y="1289864"/>
                    </a:lnTo>
                    <a:lnTo>
                      <a:pt x="241724" y="1215265"/>
                    </a:lnTo>
                    <a:lnTo>
                      <a:pt x="241119" y="1214532"/>
                    </a:lnTo>
                    <a:lnTo>
                      <a:pt x="115829" y="1188845"/>
                    </a:lnTo>
                    <a:lnTo>
                      <a:pt x="139135" y="1114486"/>
                    </a:lnTo>
                    <a:lnTo>
                      <a:pt x="29459" y="1071206"/>
                    </a:lnTo>
                    <a:lnTo>
                      <a:pt x="86088" y="1002787"/>
                    </a:lnTo>
                    <a:lnTo>
                      <a:pt x="0" y="944964"/>
                    </a:lnTo>
                    <a:lnTo>
                      <a:pt x="86088" y="887140"/>
                    </a:lnTo>
                    <a:lnTo>
                      <a:pt x="29459" y="818721"/>
                    </a:lnTo>
                    <a:lnTo>
                      <a:pt x="98539" y="791461"/>
                    </a:lnTo>
                    <a:lnTo>
                      <a:pt x="96209" y="768350"/>
                    </a:lnTo>
                    <a:cubicBezTo>
                      <a:pt x="96209" y="344002"/>
                      <a:pt x="440211" y="0"/>
                      <a:pt x="86455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0E8200E3-6A69-4D27-8FBA-BA40B65629DB}"/>
                  </a:ext>
                </a:extLst>
              </p:cNvPr>
              <p:cNvSpPr/>
              <p:nvPr/>
            </p:nvSpPr>
            <p:spPr>
              <a:xfrm>
                <a:off x="3749344" y="4485556"/>
                <a:ext cx="390526" cy="32284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9596B829-E95C-47AF-9827-6B69E4BC37A6}"/>
                  </a:ext>
                </a:extLst>
              </p:cNvPr>
              <p:cNvSpPr/>
              <p:nvPr/>
            </p:nvSpPr>
            <p:spPr>
              <a:xfrm>
                <a:off x="4340225" y="4485556"/>
                <a:ext cx="390526" cy="322842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97C3878B-4EA3-40BF-9312-23BA11369D12}"/>
                  </a:ext>
                </a:extLst>
              </p:cNvPr>
              <p:cNvSpPr/>
              <p:nvPr/>
            </p:nvSpPr>
            <p:spPr>
              <a:xfrm rot="5400000">
                <a:off x="4189742" y="3890574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C9759158-C932-4276-99DB-06CC62F38843}"/>
                  </a:ext>
                </a:extLst>
              </p:cNvPr>
              <p:cNvSpPr/>
              <p:nvPr/>
            </p:nvSpPr>
            <p:spPr>
              <a:xfrm rot="5400000">
                <a:off x="4196919" y="4006362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360ADE4-A29F-4464-8804-7133F860AF87}"/>
                  </a:ext>
                </a:extLst>
              </p:cNvPr>
              <p:cNvGrpSpPr/>
              <p:nvPr/>
            </p:nvGrpSpPr>
            <p:grpSpPr>
              <a:xfrm rot="16200000">
                <a:off x="3368148" y="4702100"/>
                <a:ext cx="403225" cy="123196"/>
                <a:chOff x="2256795" y="2004715"/>
                <a:chExt cx="403225" cy="123196"/>
              </a:xfrm>
            </p:grpSpPr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9A109D05-CB84-4368-BBC8-14E3C8776284}"/>
                    </a:ext>
                  </a:extLst>
                </p:cNvPr>
                <p:cNvSpPr/>
                <p:nvPr/>
              </p:nvSpPr>
              <p:spPr>
                <a:xfrm rot="5400000">
                  <a:off x="2427617" y="18338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月 103">
                  <a:extLst>
                    <a:ext uri="{FF2B5EF4-FFF2-40B4-BE49-F238E27FC236}">
                      <a16:creationId xmlns:a16="http://schemas.microsoft.com/office/drawing/2014/main" id="{8DADD865-1B7E-46C0-90A7-8DDC646D0F5C}"/>
                    </a:ext>
                  </a:extLst>
                </p:cNvPr>
                <p:cNvSpPr/>
                <p:nvPr/>
              </p:nvSpPr>
              <p:spPr>
                <a:xfrm rot="5400000">
                  <a:off x="2434794" y="19496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C86D106-C1C0-4421-BD7C-CF3B55432509}"/>
                  </a:ext>
                </a:extLst>
              </p:cNvPr>
              <p:cNvGrpSpPr/>
              <p:nvPr/>
            </p:nvGrpSpPr>
            <p:grpSpPr>
              <a:xfrm rot="5400000">
                <a:off x="4681841" y="4702101"/>
                <a:ext cx="403225" cy="123196"/>
                <a:chOff x="2256795" y="2004715"/>
                <a:chExt cx="403225" cy="123196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9992A444-BF2F-4E6B-898E-7DB0F077C7AF}"/>
                    </a:ext>
                  </a:extLst>
                </p:cNvPr>
                <p:cNvSpPr/>
                <p:nvPr/>
              </p:nvSpPr>
              <p:spPr>
                <a:xfrm rot="5400000">
                  <a:off x="2427617" y="18338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4A15F2CD-F29C-49C9-B8DB-ABE82F229E84}"/>
                    </a:ext>
                  </a:extLst>
                </p:cNvPr>
                <p:cNvSpPr/>
                <p:nvPr/>
              </p:nvSpPr>
              <p:spPr>
                <a:xfrm rot="5400000">
                  <a:off x="2434794" y="19496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8CD09A7A-150F-4935-9FD1-BF39C16CCBA7}"/>
                  </a:ext>
                </a:extLst>
              </p:cNvPr>
              <p:cNvSpPr/>
              <p:nvPr/>
            </p:nvSpPr>
            <p:spPr>
              <a:xfrm rot="5400000">
                <a:off x="4201091" y="4121390"/>
                <a:ext cx="38885" cy="213984"/>
              </a:xfrm>
              <a:prstGeom prst="moon">
                <a:avLst>
                  <a:gd name="adj" fmla="val 6081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B5D9F6DB-83C8-40BF-A801-B265E25D2F6D}"/>
                  </a:ext>
                </a:extLst>
              </p:cNvPr>
              <p:cNvSpPr/>
              <p:nvPr/>
            </p:nvSpPr>
            <p:spPr>
              <a:xfrm>
                <a:off x="4197779" y="4025075"/>
                <a:ext cx="45719" cy="308081"/>
              </a:xfrm>
              <a:custGeom>
                <a:avLst/>
                <a:gdLst>
                  <a:gd name="connsiteX0" fmla="*/ 39887 w 79774"/>
                  <a:gd name="connsiteY0" fmla="*/ 0 h 319034"/>
                  <a:gd name="connsiteX1" fmla="*/ 54143 w 79774"/>
                  <a:gd name="connsiteY1" fmla="*/ 21445 h 319034"/>
                  <a:gd name="connsiteX2" fmla="*/ 79774 w 79774"/>
                  <a:gd name="connsiteY2" fmla="*/ 159517 h 319034"/>
                  <a:gd name="connsiteX3" fmla="*/ 54143 w 79774"/>
                  <a:gd name="connsiteY3" fmla="*/ 297589 h 319034"/>
                  <a:gd name="connsiteX4" fmla="*/ 39887 w 79774"/>
                  <a:gd name="connsiteY4" fmla="*/ 319034 h 319034"/>
                  <a:gd name="connsiteX5" fmla="*/ 25632 w 79774"/>
                  <a:gd name="connsiteY5" fmla="*/ 297589 h 319034"/>
                  <a:gd name="connsiteX6" fmla="*/ 0 w 79774"/>
                  <a:gd name="connsiteY6" fmla="*/ 159517 h 319034"/>
                  <a:gd name="connsiteX7" fmla="*/ 25632 w 79774"/>
                  <a:gd name="connsiteY7" fmla="*/ 21445 h 31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774" h="319034">
                    <a:moveTo>
                      <a:pt x="39887" y="0"/>
                    </a:moveTo>
                    <a:lnTo>
                      <a:pt x="54143" y="21445"/>
                    </a:lnTo>
                    <a:cubicBezTo>
                      <a:pt x="69979" y="56781"/>
                      <a:pt x="79774" y="105597"/>
                      <a:pt x="79774" y="159517"/>
                    </a:cubicBezTo>
                    <a:cubicBezTo>
                      <a:pt x="79774" y="213438"/>
                      <a:pt x="69979" y="262253"/>
                      <a:pt x="54143" y="297589"/>
                    </a:cubicBezTo>
                    <a:lnTo>
                      <a:pt x="39887" y="319034"/>
                    </a:lnTo>
                    <a:lnTo>
                      <a:pt x="25632" y="297589"/>
                    </a:lnTo>
                    <a:cubicBezTo>
                      <a:pt x="9795" y="262253"/>
                      <a:pt x="0" y="213438"/>
                      <a:pt x="0" y="159517"/>
                    </a:cubicBezTo>
                    <a:cubicBezTo>
                      <a:pt x="0" y="105597"/>
                      <a:pt x="9795" y="56781"/>
                      <a:pt x="25632" y="2144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0CCE1C2-9B05-438E-8066-50FE8CE02F1C}"/>
                  </a:ext>
                </a:extLst>
              </p:cNvPr>
              <p:cNvSpPr/>
              <p:nvPr/>
            </p:nvSpPr>
            <p:spPr>
              <a:xfrm>
                <a:off x="4016360" y="4936806"/>
                <a:ext cx="408318" cy="280516"/>
              </a:xfrm>
              <a:custGeom>
                <a:avLst/>
                <a:gdLst>
                  <a:gd name="connsiteX0" fmla="*/ 130 w 408318"/>
                  <a:gd name="connsiteY0" fmla="*/ 0 h 567217"/>
                  <a:gd name="connsiteX1" fmla="*/ 408188 w 408318"/>
                  <a:gd name="connsiteY1" fmla="*/ 0 h 567217"/>
                  <a:gd name="connsiteX2" fmla="*/ 408318 w 408318"/>
                  <a:gd name="connsiteY2" fmla="*/ 3572 h 567217"/>
                  <a:gd name="connsiteX3" fmla="*/ 204159 w 408318"/>
                  <a:gd name="connsiteY3" fmla="*/ 567217 h 567217"/>
                  <a:gd name="connsiteX4" fmla="*/ 0 w 408318"/>
                  <a:gd name="connsiteY4" fmla="*/ 3572 h 5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318" h="567217">
                    <a:moveTo>
                      <a:pt x="130" y="0"/>
                    </a:moveTo>
                    <a:lnTo>
                      <a:pt x="408188" y="0"/>
                    </a:lnTo>
                    <a:lnTo>
                      <a:pt x="408318" y="3572"/>
                    </a:lnTo>
                    <a:cubicBezTo>
                      <a:pt x="408318" y="314865"/>
                      <a:pt x="316913" y="567217"/>
                      <a:pt x="204159" y="567217"/>
                    </a:cubicBezTo>
                    <a:cubicBezTo>
                      <a:pt x="91405" y="567217"/>
                      <a:pt x="0" y="314865"/>
                      <a:pt x="0" y="35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83BD83F6-4106-4591-A2FC-67896B1DC8AB}"/>
                  </a:ext>
                </a:extLst>
              </p:cNvPr>
              <p:cNvGrpSpPr/>
              <p:nvPr/>
            </p:nvGrpSpPr>
            <p:grpSpPr>
              <a:xfrm>
                <a:off x="3916032" y="4790873"/>
                <a:ext cx="617868" cy="380156"/>
                <a:chOff x="1744332" y="1391496"/>
                <a:chExt cx="617868" cy="380156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E7F296E-F470-42C4-9D3E-DF47FB2C1469}"/>
                    </a:ext>
                  </a:extLst>
                </p:cNvPr>
                <p:cNvSpPr/>
                <p:nvPr/>
              </p:nvSpPr>
              <p:spPr>
                <a:xfrm>
                  <a:off x="1744332" y="1478268"/>
                  <a:ext cx="617868" cy="293384"/>
                </a:xfrm>
                <a:custGeom>
                  <a:avLst/>
                  <a:gdLst>
                    <a:gd name="connsiteX0" fmla="*/ 237497 w 751219"/>
                    <a:gd name="connsiteY0" fmla="*/ 0 h 474994"/>
                    <a:gd name="connsiteX1" fmla="*/ 370284 w 751219"/>
                    <a:gd name="connsiteY1" fmla="*/ 40561 h 474994"/>
                    <a:gd name="connsiteX2" fmla="*/ 375610 w 751219"/>
                    <a:gd name="connsiteY2" fmla="*/ 44955 h 474994"/>
                    <a:gd name="connsiteX3" fmla="*/ 380935 w 751219"/>
                    <a:gd name="connsiteY3" fmla="*/ 40561 h 474994"/>
                    <a:gd name="connsiteX4" fmla="*/ 513722 w 751219"/>
                    <a:gd name="connsiteY4" fmla="*/ 0 h 474994"/>
                    <a:gd name="connsiteX5" fmla="*/ 751219 w 751219"/>
                    <a:gd name="connsiteY5" fmla="*/ 237497 h 474994"/>
                    <a:gd name="connsiteX6" fmla="*/ 513722 w 751219"/>
                    <a:gd name="connsiteY6" fmla="*/ 474994 h 474994"/>
                    <a:gd name="connsiteX7" fmla="*/ 380935 w 751219"/>
                    <a:gd name="connsiteY7" fmla="*/ 434433 h 474994"/>
                    <a:gd name="connsiteX8" fmla="*/ 375610 w 751219"/>
                    <a:gd name="connsiteY8" fmla="*/ 430039 h 474994"/>
                    <a:gd name="connsiteX9" fmla="*/ 370284 w 751219"/>
                    <a:gd name="connsiteY9" fmla="*/ 434433 h 474994"/>
                    <a:gd name="connsiteX10" fmla="*/ 237497 w 751219"/>
                    <a:gd name="connsiteY10" fmla="*/ 474994 h 474994"/>
                    <a:gd name="connsiteX11" fmla="*/ 0 w 751219"/>
                    <a:gd name="connsiteY11" fmla="*/ 237497 h 474994"/>
                    <a:gd name="connsiteX12" fmla="*/ 237497 w 751219"/>
                    <a:gd name="connsiteY12" fmla="*/ 0 h 474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51219" h="474994">
                      <a:moveTo>
                        <a:pt x="237497" y="0"/>
                      </a:moveTo>
                      <a:cubicBezTo>
                        <a:pt x="286685" y="0"/>
                        <a:pt x="332379" y="14953"/>
                        <a:pt x="370284" y="40561"/>
                      </a:cubicBezTo>
                      <a:lnTo>
                        <a:pt x="375610" y="44955"/>
                      </a:lnTo>
                      <a:lnTo>
                        <a:pt x="380935" y="40561"/>
                      </a:lnTo>
                      <a:cubicBezTo>
                        <a:pt x="418840" y="14953"/>
                        <a:pt x="464535" y="0"/>
                        <a:pt x="513722" y="0"/>
                      </a:cubicBezTo>
                      <a:cubicBezTo>
                        <a:pt x="644888" y="0"/>
                        <a:pt x="751219" y="106331"/>
                        <a:pt x="751219" y="237497"/>
                      </a:cubicBezTo>
                      <a:cubicBezTo>
                        <a:pt x="751219" y="368663"/>
                        <a:pt x="644888" y="474994"/>
                        <a:pt x="513722" y="474994"/>
                      </a:cubicBezTo>
                      <a:cubicBezTo>
                        <a:pt x="464535" y="474994"/>
                        <a:pt x="418840" y="460041"/>
                        <a:pt x="380935" y="434433"/>
                      </a:cubicBezTo>
                      <a:lnTo>
                        <a:pt x="375610" y="430039"/>
                      </a:lnTo>
                      <a:lnTo>
                        <a:pt x="370284" y="434433"/>
                      </a:lnTo>
                      <a:cubicBezTo>
                        <a:pt x="332379" y="460041"/>
                        <a:pt x="286685" y="474994"/>
                        <a:pt x="237497" y="474994"/>
                      </a:cubicBezTo>
                      <a:cubicBezTo>
                        <a:pt x="106331" y="474994"/>
                        <a:pt x="0" y="368663"/>
                        <a:pt x="0" y="237497"/>
                      </a:cubicBezTo>
                      <a:cubicBezTo>
                        <a:pt x="0" y="106331"/>
                        <a:pt x="106331" y="0"/>
                        <a:pt x="2374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DD6F5901-D317-407B-ABE6-EC18EBAE2F1A}"/>
                    </a:ext>
                  </a:extLst>
                </p:cNvPr>
                <p:cNvSpPr/>
                <p:nvPr/>
              </p:nvSpPr>
              <p:spPr>
                <a:xfrm>
                  <a:off x="1976952" y="1391496"/>
                  <a:ext cx="152628" cy="15262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8C858A5E-7C4B-4A17-A7AC-7F0947DE4528}"/>
                    </a:ext>
                  </a:extLst>
                </p:cNvPr>
                <p:cNvSpPr/>
                <p:nvPr/>
              </p:nvSpPr>
              <p:spPr>
                <a:xfrm>
                  <a:off x="2030406" y="1417657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E568A25-A28C-474E-82BA-C21221098599}"/>
                </a:ext>
              </a:extLst>
            </p:cNvPr>
            <p:cNvSpPr/>
            <p:nvPr/>
          </p:nvSpPr>
          <p:spPr>
            <a:xfrm>
              <a:off x="3871469" y="4527973"/>
              <a:ext cx="223950" cy="457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83106BC7-E290-4AA0-8F91-23443F51D995}"/>
                </a:ext>
              </a:extLst>
            </p:cNvPr>
            <p:cNvSpPr/>
            <p:nvPr/>
          </p:nvSpPr>
          <p:spPr>
            <a:xfrm>
              <a:off x="4462350" y="4527973"/>
              <a:ext cx="223950" cy="457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F51EC07-B7FE-492C-8ECD-50FCC92CAF05}"/>
                </a:ext>
              </a:extLst>
            </p:cNvPr>
            <p:cNvSpPr/>
            <p:nvPr/>
          </p:nvSpPr>
          <p:spPr>
            <a:xfrm rot="18900000">
              <a:off x="4338866" y="4866808"/>
              <a:ext cx="594522" cy="639323"/>
            </a:xfrm>
            <a:custGeom>
              <a:avLst/>
              <a:gdLst>
                <a:gd name="connsiteX0" fmla="*/ 304924 w 594522"/>
                <a:gd name="connsiteY0" fmla="*/ 32293 h 639323"/>
                <a:gd name="connsiteX1" fmla="*/ 322127 w 594522"/>
                <a:gd name="connsiteY1" fmla="*/ 101508 h 639323"/>
                <a:gd name="connsiteX2" fmla="*/ 291285 w 594522"/>
                <a:gd name="connsiteY2" fmla="*/ 144028 h 639323"/>
                <a:gd name="connsiteX3" fmla="*/ 277742 w 594522"/>
                <a:gd name="connsiteY3" fmla="*/ 149841 h 639323"/>
                <a:gd name="connsiteX4" fmla="*/ 269542 w 594522"/>
                <a:gd name="connsiteY4" fmla="*/ 197228 h 639323"/>
                <a:gd name="connsiteX5" fmla="*/ 243275 w 594522"/>
                <a:gd name="connsiteY5" fmla="*/ 234444 h 639323"/>
                <a:gd name="connsiteX6" fmla="*/ 244157 w 594522"/>
                <a:gd name="connsiteY6" fmla="*/ 234621 h 639323"/>
                <a:gd name="connsiteX7" fmla="*/ 316703 w 594522"/>
                <a:gd name="connsiteY7" fmla="*/ 431465 h 639323"/>
                <a:gd name="connsiteX8" fmla="*/ 525077 w 594522"/>
                <a:gd name="connsiteY8" fmla="*/ 455770 h 639323"/>
                <a:gd name="connsiteX9" fmla="*/ 594522 w 594522"/>
                <a:gd name="connsiteY9" fmla="*/ 605348 h 639323"/>
                <a:gd name="connsiteX10" fmla="*/ 214694 w 594522"/>
                <a:gd name="connsiteY10" fmla="*/ 561044 h 639323"/>
                <a:gd name="connsiteX11" fmla="*/ 76505 w 594522"/>
                <a:gd name="connsiteY11" fmla="*/ 303262 h 639323"/>
                <a:gd name="connsiteX12" fmla="*/ 79679 w 594522"/>
                <a:gd name="connsiteY12" fmla="*/ 249390 h 639323"/>
                <a:gd name="connsiteX13" fmla="*/ 63533 w 594522"/>
                <a:gd name="connsiteY13" fmla="*/ 232273 h 639323"/>
                <a:gd name="connsiteX14" fmla="*/ 45310 w 594522"/>
                <a:gd name="connsiteY14" fmla="*/ 197228 h 639323"/>
                <a:gd name="connsiteX15" fmla="*/ 36265 w 594522"/>
                <a:gd name="connsiteY15" fmla="*/ 144953 h 639323"/>
                <a:gd name="connsiteX16" fmla="*/ 34110 w 594522"/>
                <a:gd name="connsiteY16" fmla="*/ 144028 h 639323"/>
                <a:gd name="connsiteX17" fmla="*/ 3268 w 594522"/>
                <a:gd name="connsiteY17" fmla="*/ 101508 h 639323"/>
                <a:gd name="connsiteX18" fmla="*/ 41435 w 594522"/>
                <a:gd name="connsiteY18" fmla="*/ 21698 h 639323"/>
                <a:gd name="connsiteX19" fmla="*/ 65490 w 594522"/>
                <a:gd name="connsiteY19" fmla="*/ 21460 h 639323"/>
                <a:gd name="connsiteX20" fmla="*/ 85854 w 594522"/>
                <a:gd name="connsiteY20" fmla="*/ 30201 h 639323"/>
                <a:gd name="connsiteX21" fmla="*/ 110064 w 594522"/>
                <a:gd name="connsiteY21" fmla="*/ 11157 h 639323"/>
                <a:gd name="connsiteX22" fmla="*/ 157426 w 594522"/>
                <a:gd name="connsiteY22" fmla="*/ 0 h 639323"/>
                <a:gd name="connsiteX23" fmla="*/ 204789 w 594522"/>
                <a:gd name="connsiteY23" fmla="*/ 11157 h 639323"/>
                <a:gd name="connsiteX24" fmla="*/ 234121 w 594522"/>
                <a:gd name="connsiteY24" fmla="*/ 34231 h 639323"/>
                <a:gd name="connsiteX25" fmla="*/ 237309 w 594522"/>
                <a:gd name="connsiteY25" fmla="*/ 31160 h 639323"/>
                <a:gd name="connsiteX26" fmla="*/ 283960 w 594522"/>
                <a:gd name="connsiteY26" fmla="*/ 21698 h 639323"/>
                <a:gd name="connsiteX27" fmla="*/ 304924 w 594522"/>
                <a:gd name="connsiteY27" fmla="*/ 32293 h 639323"/>
                <a:gd name="connsiteX0" fmla="*/ 594522 w 685962"/>
                <a:gd name="connsiteY0" fmla="*/ 605348 h 696788"/>
                <a:gd name="connsiteX1" fmla="*/ 214694 w 685962"/>
                <a:gd name="connsiteY1" fmla="*/ 561044 h 696788"/>
                <a:gd name="connsiteX2" fmla="*/ 76505 w 685962"/>
                <a:gd name="connsiteY2" fmla="*/ 303262 h 696788"/>
                <a:gd name="connsiteX3" fmla="*/ 79679 w 685962"/>
                <a:gd name="connsiteY3" fmla="*/ 249390 h 696788"/>
                <a:gd name="connsiteX4" fmla="*/ 63533 w 685962"/>
                <a:gd name="connsiteY4" fmla="*/ 232273 h 696788"/>
                <a:gd name="connsiteX5" fmla="*/ 45310 w 685962"/>
                <a:gd name="connsiteY5" fmla="*/ 197228 h 696788"/>
                <a:gd name="connsiteX6" fmla="*/ 36265 w 685962"/>
                <a:gd name="connsiteY6" fmla="*/ 144953 h 696788"/>
                <a:gd name="connsiteX7" fmla="*/ 34110 w 685962"/>
                <a:gd name="connsiteY7" fmla="*/ 144028 h 696788"/>
                <a:gd name="connsiteX8" fmla="*/ 3268 w 685962"/>
                <a:gd name="connsiteY8" fmla="*/ 101508 h 696788"/>
                <a:gd name="connsiteX9" fmla="*/ 41435 w 685962"/>
                <a:gd name="connsiteY9" fmla="*/ 21698 h 696788"/>
                <a:gd name="connsiteX10" fmla="*/ 65490 w 685962"/>
                <a:gd name="connsiteY10" fmla="*/ 21460 h 696788"/>
                <a:gd name="connsiteX11" fmla="*/ 85854 w 685962"/>
                <a:gd name="connsiteY11" fmla="*/ 30201 h 696788"/>
                <a:gd name="connsiteX12" fmla="*/ 110064 w 685962"/>
                <a:gd name="connsiteY12" fmla="*/ 11157 h 696788"/>
                <a:gd name="connsiteX13" fmla="*/ 157426 w 685962"/>
                <a:gd name="connsiteY13" fmla="*/ 0 h 696788"/>
                <a:gd name="connsiteX14" fmla="*/ 204789 w 685962"/>
                <a:gd name="connsiteY14" fmla="*/ 11157 h 696788"/>
                <a:gd name="connsiteX15" fmla="*/ 234121 w 685962"/>
                <a:gd name="connsiteY15" fmla="*/ 34231 h 696788"/>
                <a:gd name="connsiteX16" fmla="*/ 237309 w 685962"/>
                <a:gd name="connsiteY16" fmla="*/ 31160 h 696788"/>
                <a:gd name="connsiteX17" fmla="*/ 283960 w 685962"/>
                <a:gd name="connsiteY17" fmla="*/ 21698 h 696788"/>
                <a:gd name="connsiteX18" fmla="*/ 304924 w 685962"/>
                <a:gd name="connsiteY18" fmla="*/ 32293 h 696788"/>
                <a:gd name="connsiteX19" fmla="*/ 322127 w 685962"/>
                <a:gd name="connsiteY19" fmla="*/ 101508 h 696788"/>
                <a:gd name="connsiteX20" fmla="*/ 291285 w 685962"/>
                <a:gd name="connsiteY20" fmla="*/ 144028 h 696788"/>
                <a:gd name="connsiteX21" fmla="*/ 277742 w 685962"/>
                <a:gd name="connsiteY21" fmla="*/ 149841 h 696788"/>
                <a:gd name="connsiteX22" fmla="*/ 269542 w 685962"/>
                <a:gd name="connsiteY22" fmla="*/ 197228 h 696788"/>
                <a:gd name="connsiteX23" fmla="*/ 243275 w 685962"/>
                <a:gd name="connsiteY23" fmla="*/ 234444 h 696788"/>
                <a:gd name="connsiteX24" fmla="*/ 244157 w 685962"/>
                <a:gd name="connsiteY24" fmla="*/ 234621 h 696788"/>
                <a:gd name="connsiteX25" fmla="*/ 316703 w 685962"/>
                <a:gd name="connsiteY25" fmla="*/ 431465 h 696788"/>
                <a:gd name="connsiteX26" fmla="*/ 525077 w 685962"/>
                <a:gd name="connsiteY26" fmla="*/ 455770 h 696788"/>
                <a:gd name="connsiteX27" fmla="*/ 685962 w 685962"/>
                <a:gd name="connsiteY27" fmla="*/ 696788 h 696788"/>
                <a:gd name="connsiteX0" fmla="*/ 594522 w 594522"/>
                <a:gd name="connsiteY0" fmla="*/ 605348 h 639323"/>
                <a:gd name="connsiteX1" fmla="*/ 214694 w 594522"/>
                <a:gd name="connsiteY1" fmla="*/ 561044 h 639323"/>
                <a:gd name="connsiteX2" fmla="*/ 76505 w 594522"/>
                <a:gd name="connsiteY2" fmla="*/ 303262 h 639323"/>
                <a:gd name="connsiteX3" fmla="*/ 79679 w 594522"/>
                <a:gd name="connsiteY3" fmla="*/ 249390 h 639323"/>
                <a:gd name="connsiteX4" fmla="*/ 63533 w 594522"/>
                <a:gd name="connsiteY4" fmla="*/ 232273 h 639323"/>
                <a:gd name="connsiteX5" fmla="*/ 45310 w 594522"/>
                <a:gd name="connsiteY5" fmla="*/ 197228 h 639323"/>
                <a:gd name="connsiteX6" fmla="*/ 36265 w 594522"/>
                <a:gd name="connsiteY6" fmla="*/ 144953 h 639323"/>
                <a:gd name="connsiteX7" fmla="*/ 34110 w 594522"/>
                <a:gd name="connsiteY7" fmla="*/ 144028 h 639323"/>
                <a:gd name="connsiteX8" fmla="*/ 3268 w 594522"/>
                <a:gd name="connsiteY8" fmla="*/ 101508 h 639323"/>
                <a:gd name="connsiteX9" fmla="*/ 41435 w 594522"/>
                <a:gd name="connsiteY9" fmla="*/ 21698 h 639323"/>
                <a:gd name="connsiteX10" fmla="*/ 65490 w 594522"/>
                <a:gd name="connsiteY10" fmla="*/ 21460 h 639323"/>
                <a:gd name="connsiteX11" fmla="*/ 85854 w 594522"/>
                <a:gd name="connsiteY11" fmla="*/ 30201 h 639323"/>
                <a:gd name="connsiteX12" fmla="*/ 110064 w 594522"/>
                <a:gd name="connsiteY12" fmla="*/ 11157 h 639323"/>
                <a:gd name="connsiteX13" fmla="*/ 157426 w 594522"/>
                <a:gd name="connsiteY13" fmla="*/ 0 h 639323"/>
                <a:gd name="connsiteX14" fmla="*/ 204789 w 594522"/>
                <a:gd name="connsiteY14" fmla="*/ 11157 h 639323"/>
                <a:gd name="connsiteX15" fmla="*/ 234121 w 594522"/>
                <a:gd name="connsiteY15" fmla="*/ 34231 h 639323"/>
                <a:gd name="connsiteX16" fmla="*/ 237309 w 594522"/>
                <a:gd name="connsiteY16" fmla="*/ 31160 h 639323"/>
                <a:gd name="connsiteX17" fmla="*/ 283960 w 594522"/>
                <a:gd name="connsiteY17" fmla="*/ 21698 h 639323"/>
                <a:gd name="connsiteX18" fmla="*/ 304924 w 594522"/>
                <a:gd name="connsiteY18" fmla="*/ 32293 h 639323"/>
                <a:gd name="connsiteX19" fmla="*/ 322127 w 594522"/>
                <a:gd name="connsiteY19" fmla="*/ 101508 h 639323"/>
                <a:gd name="connsiteX20" fmla="*/ 291285 w 594522"/>
                <a:gd name="connsiteY20" fmla="*/ 144028 h 639323"/>
                <a:gd name="connsiteX21" fmla="*/ 277742 w 594522"/>
                <a:gd name="connsiteY21" fmla="*/ 149841 h 639323"/>
                <a:gd name="connsiteX22" fmla="*/ 269542 w 594522"/>
                <a:gd name="connsiteY22" fmla="*/ 197228 h 639323"/>
                <a:gd name="connsiteX23" fmla="*/ 243275 w 594522"/>
                <a:gd name="connsiteY23" fmla="*/ 234444 h 639323"/>
                <a:gd name="connsiteX24" fmla="*/ 244157 w 594522"/>
                <a:gd name="connsiteY24" fmla="*/ 234621 h 639323"/>
                <a:gd name="connsiteX25" fmla="*/ 316703 w 594522"/>
                <a:gd name="connsiteY25" fmla="*/ 431465 h 639323"/>
                <a:gd name="connsiteX26" fmla="*/ 525077 w 594522"/>
                <a:gd name="connsiteY26" fmla="*/ 455770 h 63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4522" h="639323">
                  <a:moveTo>
                    <a:pt x="594522" y="605348"/>
                  </a:moveTo>
                  <a:cubicBezTo>
                    <a:pt x="469676" y="663312"/>
                    <a:pt x="322848" y="646185"/>
                    <a:pt x="214694" y="561044"/>
                  </a:cubicBezTo>
                  <a:cubicBezTo>
                    <a:pt x="133580" y="497187"/>
                    <a:pt x="84546" y="403202"/>
                    <a:pt x="76505" y="303262"/>
                  </a:cubicBezTo>
                  <a:lnTo>
                    <a:pt x="79679" y="249390"/>
                  </a:lnTo>
                  <a:lnTo>
                    <a:pt x="63533" y="232273"/>
                  </a:lnTo>
                  <a:cubicBezTo>
                    <a:pt x="56094" y="221755"/>
                    <a:pt x="49928" y="209967"/>
                    <a:pt x="45310" y="197228"/>
                  </a:cubicBezTo>
                  <a:lnTo>
                    <a:pt x="36265" y="144953"/>
                  </a:lnTo>
                  <a:lnTo>
                    <a:pt x="34110" y="144028"/>
                  </a:lnTo>
                  <a:cubicBezTo>
                    <a:pt x="20086" y="134621"/>
                    <a:pt x="8698" y="119705"/>
                    <a:pt x="3268" y="101508"/>
                  </a:cubicBezTo>
                  <a:cubicBezTo>
                    <a:pt x="-7592" y="65115"/>
                    <a:pt x="9497" y="29383"/>
                    <a:pt x="41435" y="21698"/>
                  </a:cubicBezTo>
                  <a:cubicBezTo>
                    <a:pt x="49420" y="19777"/>
                    <a:pt x="57577" y="19790"/>
                    <a:pt x="65490" y="21460"/>
                  </a:cubicBezTo>
                  <a:lnTo>
                    <a:pt x="85854" y="30201"/>
                  </a:lnTo>
                  <a:lnTo>
                    <a:pt x="110064" y="11157"/>
                  </a:lnTo>
                  <a:cubicBezTo>
                    <a:pt x="124621" y="3973"/>
                    <a:pt x="140626" y="0"/>
                    <a:pt x="157426" y="0"/>
                  </a:cubicBezTo>
                  <a:cubicBezTo>
                    <a:pt x="174226" y="0"/>
                    <a:pt x="190231" y="3973"/>
                    <a:pt x="204789" y="11157"/>
                  </a:cubicBezTo>
                  <a:lnTo>
                    <a:pt x="234121" y="34231"/>
                  </a:lnTo>
                  <a:lnTo>
                    <a:pt x="237309" y="31160"/>
                  </a:lnTo>
                  <a:cubicBezTo>
                    <a:pt x="251333" y="21753"/>
                    <a:pt x="267991" y="17856"/>
                    <a:pt x="283960" y="21698"/>
                  </a:cubicBezTo>
                  <a:cubicBezTo>
                    <a:pt x="291945" y="23620"/>
                    <a:pt x="299001" y="27294"/>
                    <a:pt x="304924" y="32293"/>
                  </a:cubicBezTo>
                  <a:cubicBezTo>
                    <a:pt x="322696" y="47291"/>
                    <a:pt x="330272" y="74214"/>
                    <a:pt x="322127" y="101508"/>
                  </a:cubicBezTo>
                  <a:cubicBezTo>
                    <a:pt x="316697" y="119705"/>
                    <a:pt x="305309" y="134622"/>
                    <a:pt x="291285" y="144028"/>
                  </a:cubicBezTo>
                  <a:lnTo>
                    <a:pt x="277742" y="149841"/>
                  </a:lnTo>
                  <a:lnTo>
                    <a:pt x="269542" y="197228"/>
                  </a:lnTo>
                  <a:lnTo>
                    <a:pt x="243275" y="234444"/>
                  </a:lnTo>
                  <a:lnTo>
                    <a:pt x="244157" y="234621"/>
                  </a:lnTo>
                  <a:cubicBezTo>
                    <a:pt x="229326" y="308663"/>
                    <a:pt x="257370" y="384756"/>
                    <a:pt x="316703" y="431465"/>
                  </a:cubicBezTo>
                  <a:cubicBezTo>
                    <a:pt x="376036" y="478174"/>
                    <a:pt x="456586" y="487570"/>
                    <a:pt x="525077" y="455770"/>
                  </a:cubicBezTo>
                </a:path>
              </a:pathLst>
            </a:custGeom>
            <a:solidFill>
              <a:srgbClr val="FFC000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881BBED-279C-42D3-AA59-18AEEFDBBF7B}"/>
              </a:ext>
            </a:extLst>
          </p:cNvPr>
          <p:cNvGrpSpPr/>
          <p:nvPr/>
        </p:nvGrpSpPr>
        <p:grpSpPr>
          <a:xfrm>
            <a:off x="6984753" y="1071866"/>
            <a:ext cx="1835858" cy="2336293"/>
            <a:chOff x="5425427" y="806089"/>
            <a:chExt cx="1835858" cy="2336293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DA9C9592-FD57-4A97-9ED7-7642C0291E85}"/>
                </a:ext>
              </a:extLst>
            </p:cNvPr>
            <p:cNvGrpSpPr/>
            <p:nvPr/>
          </p:nvGrpSpPr>
          <p:grpSpPr>
            <a:xfrm rot="1817530">
              <a:off x="6518421" y="2035427"/>
              <a:ext cx="742864" cy="907273"/>
              <a:chOff x="3849556" y="2692761"/>
              <a:chExt cx="742864" cy="907273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A2EF14C-AC95-4819-94C4-DB8C1F8345B5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BDC9B3B-779F-4BEE-9939-544642588EA7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0A303EA-B973-4C24-AFCE-9C21BB14409B}"/>
                </a:ext>
              </a:extLst>
            </p:cNvPr>
            <p:cNvSpPr/>
            <p:nvPr/>
          </p:nvSpPr>
          <p:spPr>
            <a:xfrm>
              <a:off x="5852464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星: 24 pt 119">
              <a:extLst>
                <a:ext uri="{FF2B5EF4-FFF2-40B4-BE49-F238E27FC236}">
                  <a16:creationId xmlns:a16="http://schemas.microsoft.com/office/drawing/2014/main" id="{8FF19332-5E73-4D45-9F8F-08643C9EC08F}"/>
                </a:ext>
              </a:extLst>
            </p:cNvPr>
            <p:cNvSpPr/>
            <p:nvPr/>
          </p:nvSpPr>
          <p:spPr>
            <a:xfrm>
              <a:off x="5972158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68A8E1B-454F-452C-BEAE-3F37A9A1EBC4}"/>
                </a:ext>
              </a:extLst>
            </p:cNvPr>
            <p:cNvSpPr/>
            <p:nvPr/>
          </p:nvSpPr>
          <p:spPr>
            <a:xfrm>
              <a:off x="5857524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D94C1BAD-5EA5-4AFB-8128-8BEC0CB7C0FA}"/>
                </a:ext>
              </a:extLst>
            </p:cNvPr>
            <p:cNvSpPr/>
            <p:nvPr/>
          </p:nvSpPr>
          <p:spPr>
            <a:xfrm flipH="1">
              <a:off x="6628115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BA375A4-CCE7-447C-BD52-2C22EDCF73AF}"/>
                </a:ext>
              </a:extLst>
            </p:cNvPr>
            <p:cNvGrpSpPr/>
            <p:nvPr/>
          </p:nvGrpSpPr>
          <p:grpSpPr>
            <a:xfrm>
              <a:off x="6293653" y="2894740"/>
              <a:ext cx="332582" cy="247642"/>
              <a:chOff x="2324497" y="2942365"/>
              <a:chExt cx="332582" cy="247642"/>
            </a:xfrm>
          </p:grpSpPr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DFAE73EB-679F-49EB-B69B-0FD584317257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F43AE65-6D50-4B6E-B46E-AE908DDBC043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4845DF3-2522-440E-84FC-D0F8C0AF21E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813AB4C9-1499-4303-AAF2-57ED23789F64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40CC25D-11F0-43C0-B42C-C0CB0715345A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F3B6233-8255-4E7B-8362-C1D2B074F44D}"/>
                </a:ext>
              </a:extLst>
            </p:cNvPr>
            <p:cNvGrpSpPr/>
            <p:nvPr/>
          </p:nvGrpSpPr>
          <p:grpSpPr>
            <a:xfrm>
              <a:off x="5957683" y="2894740"/>
              <a:ext cx="332582" cy="247642"/>
              <a:chOff x="2324497" y="2942365"/>
              <a:chExt cx="332582" cy="247642"/>
            </a:xfrm>
          </p:grpSpPr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4EC48EEE-F51B-487C-BCA7-706E6AC457A5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3071A19-4193-45D1-8ED3-2A136AA08AD0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C4DCC57-3E3E-47C4-A267-6298F3062172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8D48073A-F11B-4FEB-A81B-ADA0BCD63A73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6E4A3543-76F6-4163-ADA0-1AD0E1EFE80C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A3F52BE-4346-4657-9610-59ECC46C95A2}"/>
                </a:ext>
              </a:extLst>
            </p:cNvPr>
            <p:cNvSpPr/>
            <p:nvPr/>
          </p:nvSpPr>
          <p:spPr>
            <a:xfrm rot="20114079">
              <a:off x="5963183" y="2008166"/>
              <a:ext cx="251370" cy="649426"/>
            </a:xfrm>
            <a:custGeom>
              <a:avLst/>
              <a:gdLst>
                <a:gd name="connsiteX0" fmla="*/ 109353 w 218704"/>
                <a:gd name="connsiteY0" fmla="*/ 0 h 590909"/>
                <a:gd name="connsiteX1" fmla="*/ 195161 w 218704"/>
                <a:gd name="connsiteY1" fmla="*/ 252162 h 590909"/>
                <a:gd name="connsiteX2" fmla="*/ 188418 w 218704"/>
                <a:gd name="connsiteY2" fmla="*/ 350315 h 590909"/>
                <a:gd name="connsiteX3" fmla="*/ 178303 w 218704"/>
                <a:gd name="connsiteY3" fmla="*/ 394403 h 590909"/>
                <a:gd name="connsiteX4" fmla="*/ 192361 w 218704"/>
                <a:gd name="connsiteY4" fmla="*/ 416652 h 590909"/>
                <a:gd name="connsiteX5" fmla="*/ 199215 w 218704"/>
                <a:gd name="connsiteY5" fmla="*/ 460898 h 590909"/>
                <a:gd name="connsiteX6" fmla="*/ 213159 w 218704"/>
                <a:gd name="connsiteY6" fmla="*/ 493258 h 590909"/>
                <a:gd name="connsiteX7" fmla="*/ 196006 w 218704"/>
                <a:gd name="connsiteY7" fmla="*/ 579653 h 590909"/>
                <a:gd name="connsiteX8" fmla="*/ 170506 w 218704"/>
                <a:gd name="connsiteY8" fmla="*/ 584534 h 590909"/>
                <a:gd name="connsiteX9" fmla="*/ 146660 w 218704"/>
                <a:gd name="connsiteY9" fmla="*/ 576204 h 590909"/>
                <a:gd name="connsiteX10" fmla="*/ 141143 w 218704"/>
                <a:gd name="connsiteY10" fmla="*/ 581052 h 590909"/>
                <a:gd name="connsiteX11" fmla="*/ 103680 w 218704"/>
                <a:gd name="connsiteY11" fmla="*/ 590909 h 590909"/>
                <a:gd name="connsiteX12" fmla="*/ 66218 w 218704"/>
                <a:gd name="connsiteY12" fmla="*/ 581052 h 590909"/>
                <a:gd name="connsiteX13" fmla="*/ 63927 w 218704"/>
                <a:gd name="connsiteY13" fmla="*/ 579039 h 590909"/>
                <a:gd name="connsiteX14" fmla="*/ 48198 w 218704"/>
                <a:gd name="connsiteY14" fmla="*/ 584533 h 590909"/>
                <a:gd name="connsiteX15" fmla="*/ 22698 w 218704"/>
                <a:gd name="connsiteY15" fmla="*/ 579652 h 590909"/>
                <a:gd name="connsiteX16" fmla="*/ 5545 w 218704"/>
                <a:gd name="connsiteY16" fmla="*/ 493257 h 590909"/>
                <a:gd name="connsiteX17" fmla="*/ 10102 w 218704"/>
                <a:gd name="connsiteY17" fmla="*/ 482683 h 590909"/>
                <a:gd name="connsiteX18" fmla="*/ 7436 w 218704"/>
                <a:gd name="connsiteY18" fmla="*/ 465476 h 590909"/>
                <a:gd name="connsiteX19" fmla="*/ 35626 w 218704"/>
                <a:gd name="connsiteY19" fmla="*/ 376782 h 590909"/>
                <a:gd name="connsiteX20" fmla="*/ 36237 w 218704"/>
                <a:gd name="connsiteY20" fmla="*/ 376244 h 590909"/>
                <a:gd name="connsiteX21" fmla="*/ 30289 w 218704"/>
                <a:gd name="connsiteY21" fmla="*/ 350315 h 590909"/>
                <a:gd name="connsiteX22" fmla="*/ 23545 w 218704"/>
                <a:gd name="connsiteY22" fmla="*/ 252162 h 590909"/>
                <a:gd name="connsiteX23" fmla="*/ 109353 w 218704"/>
                <a:gd name="connsiteY23" fmla="*/ 0 h 5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8704" h="590909">
                  <a:moveTo>
                    <a:pt x="109353" y="0"/>
                  </a:moveTo>
                  <a:cubicBezTo>
                    <a:pt x="156743" y="0"/>
                    <a:pt x="195161" y="112897"/>
                    <a:pt x="195161" y="252162"/>
                  </a:cubicBezTo>
                  <a:cubicBezTo>
                    <a:pt x="195161" y="286978"/>
                    <a:pt x="192760" y="320146"/>
                    <a:pt x="188418" y="350315"/>
                  </a:cubicBezTo>
                  <a:lnTo>
                    <a:pt x="178303" y="394403"/>
                  </a:lnTo>
                  <a:lnTo>
                    <a:pt x="192361" y="416652"/>
                  </a:lnTo>
                  <a:lnTo>
                    <a:pt x="199215" y="460898"/>
                  </a:lnTo>
                  <a:lnTo>
                    <a:pt x="213159" y="493258"/>
                  </a:lnTo>
                  <a:cubicBezTo>
                    <a:pt x="224341" y="531754"/>
                    <a:pt x="218607" y="566605"/>
                    <a:pt x="196006" y="579653"/>
                  </a:cubicBezTo>
                  <a:cubicBezTo>
                    <a:pt x="188473" y="584003"/>
                    <a:pt x="179778" y="585518"/>
                    <a:pt x="170506" y="584534"/>
                  </a:cubicBezTo>
                  <a:lnTo>
                    <a:pt x="146660" y="576204"/>
                  </a:lnTo>
                  <a:lnTo>
                    <a:pt x="141143" y="581052"/>
                  </a:lnTo>
                  <a:cubicBezTo>
                    <a:pt x="129628" y="587399"/>
                    <a:pt x="116969" y="590909"/>
                    <a:pt x="103680" y="590909"/>
                  </a:cubicBezTo>
                  <a:cubicBezTo>
                    <a:pt x="90392" y="590909"/>
                    <a:pt x="77732" y="587399"/>
                    <a:pt x="66218" y="581052"/>
                  </a:cubicBezTo>
                  <a:lnTo>
                    <a:pt x="63927" y="579039"/>
                  </a:lnTo>
                  <a:lnTo>
                    <a:pt x="48198" y="584533"/>
                  </a:lnTo>
                  <a:cubicBezTo>
                    <a:pt x="38926" y="585517"/>
                    <a:pt x="30232" y="584002"/>
                    <a:pt x="22698" y="579652"/>
                  </a:cubicBezTo>
                  <a:cubicBezTo>
                    <a:pt x="97" y="566604"/>
                    <a:pt x="-5637" y="531753"/>
                    <a:pt x="5545" y="493257"/>
                  </a:cubicBezTo>
                  <a:lnTo>
                    <a:pt x="10102" y="482683"/>
                  </a:lnTo>
                  <a:lnTo>
                    <a:pt x="7436" y="465476"/>
                  </a:lnTo>
                  <a:cubicBezTo>
                    <a:pt x="7436" y="430839"/>
                    <a:pt x="18209" y="399481"/>
                    <a:pt x="35626" y="376782"/>
                  </a:cubicBezTo>
                  <a:lnTo>
                    <a:pt x="36237" y="376244"/>
                  </a:lnTo>
                  <a:lnTo>
                    <a:pt x="30289" y="350315"/>
                  </a:lnTo>
                  <a:cubicBezTo>
                    <a:pt x="25946" y="320146"/>
                    <a:pt x="23545" y="286978"/>
                    <a:pt x="23545" y="252162"/>
                  </a:cubicBezTo>
                  <a:cubicBezTo>
                    <a:pt x="23545" y="112897"/>
                    <a:pt x="61963" y="0"/>
                    <a:pt x="109353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C63BEE09-9BC6-4031-935E-E782A742C49A}"/>
                </a:ext>
              </a:extLst>
            </p:cNvPr>
            <p:cNvSpPr/>
            <p:nvPr/>
          </p:nvSpPr>
          <p:spPr>
            <a:xfrm rot="1800000">
              <a:off x="6358992" y="2008166"/>
              <a:ext cx="251370" cy="649426"/>
            </a:xfrm>
            <a:custGeom>
              <a:avLst/>
              <a:gdLst>
                <a:gd name="connsiteX0" fmla="*/ 109353 w 218704"/>
                <a:gd name="connsiteY0" fmla="*/ 0 h 590909"/>
                <a:gd name="connsiteX1" fmla="*/ 195161 w 218704"/>
                <a:gd name="connsiteY1" fmla="*/ 252162 h 590909"/>
                <a:gd name="connsiteX2" fmla="*/ 188418 w 218704"/>
                <a:gd name="connsiteY2" fmla="*/ 350315 h 590909"/>
                <a:gd name="connsiteX3" fmla="*/ 178303 w 218704"/>
                <a:gd name="connsiteY3" fmla="*/ 394403 h 590909"/>
                <a:gd name="connsiteX4" fmla="*/ 192361 w 218704"/>
                <a:gd name="connsiteY4" fmla="*/ 416652 h 590909"/>
                <a:gd name="connsiteX5" fmla="*/ 199215 w 218704"/>
                <a:gd name="connsiteY5" fmla="*/ 460898 h 590909"/>
                <a:gd name="connsiteX6" fmla="*/ 213159 w 218704"/>
                <a:gd name="connsiteY6" fmla="*/ 493258 h 590909"/>
                <a:gd name="connsiteX7" fmla="*/ 196006 w 218704"/>
                <a:gd name="connsiteY7" fmla="*/ 579653 h 590909"/>
                <a:gd name="connsiteX8" fmla="*/ 170506 w 218704"/>
                <a:gd name="connsiteY8" fmla="*/ 584534 h 590909"/>
                <a:gd name="connsiteX9" fmla="*/ 146660 w 218704"/>
                <a:gd name="connsiteY9" fmla="*/ 576204 h 590909"/>
                <a:gd name="connsiteX10" fmla="*/ 141143 w 218704"/>
                <a:gd name="connsiteY10" fmla="*/ 581052 h 590909"/>
                <a:gd name="connsiteX11" fmla="*/ 103680 w 218704"/>
                <a:gd name="connsiteY11" fmla="*/ 590909 h 590909"/>
                <a:gd name="connsiteX12" fmla="*/ 66218 w 218704"/>
                <a:gd name="connsiteY12" fmla="*/ 581052 h 590909"/>
                <a:gd name="connsiteX13" fmla="*/ 63927 w 218704"/>
                <a:gd name="connsiteY13" fmla="*/ 579039 h 590909"/>
                <a:gd name="connsiteX14" fmla="*/ 48198 w 218704"/>
                <a:gd name="connsiteY14" fmla="*/ 584533 h 590909"/>
                <a:gd name="connsiteX15" fmla="*/ 22698 w 218704"/>
                <a:gd name="connsiteY15" fmla="*/ 579652 h 590909"/>
                <a:gd name="connsiteX16" fmla="*/ 5545 w 218704"/>
                <a:gd name="connsiteY16" fmla="*/ 493257 h 590909"/>
                <a:gd name="connsiteX17" fmla="*/ 10102 w 218704"/>
                <a:gd name="connsiteY17" fmla="*/ 482683 h 590909"/>
                <a:gd name="connsiteX18" fmla="*/ 7436 w 218704"/>
                <a:gd name="connsiteY18" fmla="*/ 465476 h 590909"/>
                <a:gd name="connsiteX19" fmla="*/ 35626 w 218704"/>
                <a:gd name="connsiteY19" fmla="*/ 376782 h 590909"/>
                <a:gd name="connsiteX20" fmla="*/ 36237 w 218704"/>
                <a:gd name="connsiteY20" fmla="*/ 376244 h 590909"/>
                <a:gd name="connsiteX21" fmla="*/ 30289 w 218704"/>
                <a:gd name="connsiteY21" fmla="*/ 350315 h 590909"/>
                <a:gd name="connsiteX22" fmla="*/ 23545 w 218704"/>
                <a:gd name="connsiteY22" fmla="*/ 252162 h 590909"/>
                <a:gd name="connsiteX23" fmla="*/ 109353 w 218704"/>
                <a:gd name="connsiteY23" fmla="*/ 0 h 5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8704" h="590909">
                  <a:moveTo>
                    <a:pt x="109353" y="0"/>
                  </a:moveTo>
                  <a:cubicBezTo>
                    <a:pt x="156743" y="0"/>
                    <a:pt x="195161" y="112897"/>
                    <a:pt x="195161" y="252162"/>
                  </a:cubicBezTo>
                  <a:cubicBezTo>
                    <a:pt x="195161" y="286978"/>
                    <a:pt x="192760" y="320146"/>
                    <a:pt x="188418" y="350315"/>
                  </a:cubicBezTo>
                  <a:lnTo>
                    <a:pt x="178303" y="394403"/>
                  </a:lnTo>
                  <a:lnTo>
                    <a:pt x="192361" y="416652"/>
                  </a:lnTo>
                  <a:lnTo>
                    <a:pt x="199215" y="460898"/>
                  </a:lnTo>
                  <a:lnTo>
                    <a:pt x="213159" y="493258"/>
                  </a:lnTo>
                  <a:cubicBezTo>
                    <a:pt x="224341" y="531754"/>
                    <a:pt x="218607" y="566605"/>
                    <a:pt x="196006" y="579653"/>
                  </a:cubicBezTo>
                  <a:cubicBezTo>
                    <a:pt x="188473" y="584003"/>
                    <a:pt x="179778" y="585518"/>
                    <a:pt x="170506" y="584534"/>
                  </a:cubicBezTo>
                  <a:lnTo>
                    <a:pt x="146660" y="576204"/>
                  </a:lnTo>
                  <a:lnTo>
                    <a:pt x="141143" y="581052"/>
                  </a:lnTo>
                  <a:cubicBezTo>
                    <a:pt x="129628" y="587399"/>
                    <a:pt x="116969" y="590909"/>
                    <a:pt x="103680" y="590909"/>
                  </a:cubicBezTo>
                  <a:cubicBezTo>
                    <a:pt x="90392" y="590909"/>
                    <a:pt x="77732" y="587399"/>
                    <a:pt x="66218" y="581052"/>
                  </a:cubicBezTo>
                  <a:lnTo>
                    <a:pt x="63927" y="579039"/>
                  </a:lnTo>
                  <a:lnTo>
                    <a:pt x="48198" y="584533"/>
                  </a:lnTo>
                  <a:cubicBezTo>
                    <a:pt x="38926" y="585517"/>
                    <a:pt x="30232" y="584002"/>
                    <a:pt x="22698" y="579652"/>
                  </a:cubicBezTo>
                  <a:cubicBezTo>
                    <a:pt x="97" y="566604"/>
                    <a:pt x="-5637" y="531753"/>
                    <a:pt x="5545" y="493257"/>
                  </a:cubicBezTo>
                  <a:lnTo>
                    <a:pt x="10102" y="482683"/>
                  </a:lnTo>
                  <a:lnTo>
                    <a:pt x="7436" y="465476"/>
                  </a:lnTo>
                  <a:cubicBezTo>
                    <a:pt x="7436" y="430839"/>
                    <a:pt x="18209" y="399481"/>
                    <a:pt x="35626" y="376782"/>
                  </a:cubicBezTo>
                  <a:lnTo>
                    <a:pt x="36237" y="376244"/>
                  </a:lnTo>
                  <a:lnTo>
                    <a:pt x="30289" y="350315"/>
                  </a:lnTo>
                  <a:cubicBezTo>
                    <a:pt x="25946" y="320146"/>
                    <a:pt x="23545" y="286978"/>
                    <a:pt x="23545" y="252162"/>
                  </a:cubicBezTo>
                  <a:cubicBezTo>
                    <a:pt x="23545" y="112897"/>
                    <a:pt x="61963" y="0"/>
                    <a:pt x="109353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87AA7CDD-310F-4554-9062-9EEF28092D7E}"/>
                </a:ext>
              </a:extLst>
            </p:cNvPr>
            <p:cNvGrpSpPr/>
            <p:nvPr/>
          </p:nvGrpSpPr>
          <p:grpSpPr>
            <a:xfrm>
              <a:off x="5425427" y="806089"/>
              <a:ext cx="1729118" cy="1536700"/>
              <a:chOff x="5425427" y="806089"/>
              <a:chExt cx="1729118" cy="1536700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C45DD8BA-E7CB-409B-A61B-389EFC26424C}"/>
                  </a:ext>
                </a:extLst>
              </p:cNvPr>
              <p:cNvGrpSpPr/>
              <p:nvPr/>
            </p:nvGrpSpPr>
            <p:grpSpPr>
              <a:xfrm>
                <a:off x="5425427" y="806089"/>
                <a:ext cx="1729118" cy="1536700"/>
                <a:chOff x="5425427" y="609600"/>
                <a:chExt cx="1729118" cy="1536700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2C3E0B82-BD40-4336-B39B-C91E81071A6A}"/>
                    </a:ext>
                  </a:extLst>
                </p:cNvPr>
                <p:cNvSpPr/>
                <p:nvPr/>
              </p:nvSpPr>
              <p:spPr>
                <a:xfrm>
                  <a:off x="5444180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864E4B8C-771B-43E2-8E1D-26B2D62537D9}"/>
                    </a:ext>
                  </a:extLst>
                </p:cNvPr>
                <p:cNvSpPr/>
                <p:nvPr/>
              </p:nvSpPr>
              <p:spPr>
                <a:xfrm>
                  <a:off x="6751618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星: 12 pt 132">
                  <a:extLst>
                    <a:ext uri="{FF2B5EF4-FFF2-40B4-BE49-F238E27FC236}">
                      <a16:creationId xmlns:a16="http://schemas.microsoft.com/office/drawing/2014/main" id="{B522F8DE-5BAB-4932-A202-8504F0C6270A}"/>
                    </a:ext>
                  </a:extLst>
                </p:cNvPr>
                <p:cNvSpPr/>
                <p:nvPr/>
              </p:nvSpPr>
              <p:spPr>
                <a:xfrm>
                  <a:off x="5504835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星: 12 pt 133">
                  <a:extLst>
                    <a:ext uri="{FF2B5EF4-FFF2-40B4-BE49-F238E27FC236}">
                      <a16:creationId xmlns:a16="http://schemas.microsoft.com/office/drawing/2014/main" id="{8EC9B0EB-A854-416D-BCB1-935EFA588A6C}"/>
                    </a:ext>
                  </a:extLst>
                </p:cNvPr>
                <p:cNvSpPr/>
                <p:nvPr/>
              </p:nvSpPr>
              <p:spPr>
                <a:xfrm>
                  <a:off x="6802616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286BF80F-A2DF-47BB-B415-EF5F075A1477}"/>
                    </a:ext>
                  </a:extLst>
                </p:cNvPr>
                <p:cNvSpPr/>
                <p:nvPr/>
              </p:nvSpPr>
              <p:spPr>
                <a:xfrm>
                  <a:off x="5425427" y="609600"/>
                  <a:ext cx="1729118" cy="1536700"/>
                </a:xfrm>
                <a:custGeom>
                  <a:avLst/>
                  <a:gdLst>
                    <a:gd name="connsiteX0" fmla="*/ 864559 w 1729118"/>
                    <a:gd name="connsiteY0" fmla="*/ 0 h 1536700"/>
                    <a:gd name="connsiteX1" fmla="*/ 1632909 w 1729118"/>
                    <a:gd name="connsiteY1" fmla="*/ 768350 h 1536700"/>
                    <a:gd name="connsiteX2" fmla="*/ 1630579 w 1729118"/>
                    <a:gd name="connsiteY2" fmla="*/ 791461 h 1536700"/>
                    <a:gd name="connsiteX3" fmla="*/ 1699659 w 1729118"/>
                    <a:gd name="connsiteY3" fmla="*/ 818721 h 1536700"/>
                    <a:gd name="connsiteX4" fmla="*/ 1643030 w 1729118"/>
                    <a:gd name="connsiteY4" fmla="*/ 887140 h 1536700"/>
                    <a:gd name="connsiteX5" fmla="*/ 1729118 w 1729118"/>
                    <a:gd name="connsiteY5" fmla="*/ 944964 h 1536700"/>
                    <a:gd name="connsiteX6" fmla="*/ 1643030 w 1729118"/>
                    <a:gd name="connsiteY6" fmla="*/ 1002787 h 1536700"/>
                    <a:gd name="connsiteX7" fmla="*/ 1699659 w 1729118"/>
                    <a:gd name="connsiteY7" fmla="*/ 1071206 h 1536700"/>
                    <a:gd name="connsiteX8" fmla="*/ 1589983 w 1729118"/>
                    <a:gd name="connsiteY8" fmla="*/ 1114486 h 1536700"/>
                    <a:gd name="connsiteX9" fmla="*/ 1613289 w 1729118"/>
                    <a:gd name="connsiteY9" fmla="*/ 1188845 h 1536700"/>
                    <a:gd name="connsiteX10" fmla="*/ 1487999 w 1729118"/>
                    <a:gd name="connsiteY10" fmla="*/ 1214532 h 1536700"/>
                    <a:gd name="connsiteX11" fmla="*/ 1487394 w 1729118"/>
                    <a:gd name="connsiteY11" fmla="*/ 1215265 h 1536700"/>
                    <a:gd name="connsiteX12" fmla="*/ 1475895 w 1729118"/>
                    <a:gd name="connsiteY12" fmla="*/ 1289864 h 1536700"/>
                    <a:gd name="connsiteX13" fmla="*/ 1423732 w 1729118"/>
                    <a:gd name="connsiteY13" fmla="*/ 1292424 h 1536700"/>
                    <a:gd name="connsiteX14" fmla="*/ 1407865 w 1729118"/>
                    <a:gd name="connsiteY14" fmla="*/ 1311656 h 1536700"/>
                    <a:gd name="connsiteX15" fmla="*/ 864559 w 1729118"/>
                    <a:gd name="connsiteY15" fmla="*/ 1536700 h 1536700"/>
                    <a:gd name="connsiteX16" fmla="*/ 321254 w 1729118"/>
                    <a:gd name="connsiteY16" fmla="*/ 1311656 h 1536700"/>
                    <a:gd name="connsiteX17" fmla="*/ 305386 w 1729118"/>
                    <a:gd name="connsiteY17" fmla="*/ 1292424 h 1536700"/>
                    <a:gd name="connsiteX18" fmla="*/ 253223 w 1729118"/>
                    <a:gd name="connsiteY18" fmla="*/ 1289864 h 1536700"/>
                    <a:gd name="connsiteX19" fmla="*/ 241724 w 1729118"/>
                    <a:gd name="connsiteY19" fmla="*/ 1215265 h 1536700"/>
                    <a:gd name="connsiteX20" fmla="*/ 241119 w 1729118"/>
                    <a:gd name="connsiteY20" fmla="*/ 1214532 h 1536700"/>
                    <a:gd name="connsiteX21" fmla="*/ 115829 w 1729118"/>
                    <a:gd name="connsiteY21" fmla="*/ 1188845 h 1536700"/>
                    <a:gd name="connsiteX22" fmla="*/ 139135 w 1729118"/>
                    <a:gd name="connsiteY22" fmla="*/ 1114486 h 1536700"/>
                    <a:gd name="connsiteX23" fmla="*/ 29459 w 1729118"/>
                    <a:gd name="connsiteY23" fmla="*/ 1071206 h 1536700"/>
                    <a:gd name="connsiteX24" fmla="*/ 86088 w 1729118"/>
                    <a:gd name="connsiteY24" fmla="*/ 1002787 h 1536700"/>
                    <a:gd name="connsiteX25" fmla="*/ 0 w 1729118"/>
                    <a:gd name="connsiteY25" fmla="*/ 944964 h 1536700"/>
                    <a:gd name="connsiteX26" fmla="*/ 86088 w 1729118"/>
                    <a:gd name="connsiteY26" fmla="*/ 887140 h 1536700"/>
                    <a:gd name="connsiteX27" fmla="*/ 29459 w 1729118"/>
                    <a:gd name="connsiteY27" fmla="*/ 818721 h 1536700"/>
                    <a:gd name="connsiteX28" fmla="*/ 98539 w 1729118"/>
                    <a:gd name="connsiteY28" fmla="*/ 791461 h 1536700"/>
                    <a:gd name="connsiteX29" fmla="*/ 96209 w 1729118"/>
                    <a:gd name="connsiteY29" fmla="*/ 768350 h 1536700"/>
                    <a:gd name="connsiteX30" fmla="*/ 864559 w 1729118"/>
                    <a:gd name="connsiteY30" fmla="*/ 0 h 153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29118" h="1536700">
                      <a:moveTo>
                        <a:pt x="864559" y="0"/>
                      </a:moveTo>
                      <a:cubicBezTo>
                        <a:pt x="1288907" y="0"/>
                        <a:pt x="1632909" y="344002"/>
                        <a:pt x="1632909" y="768350"/>
                      </a:cubicBezTo>
                      <a:lnTo>
                        <a:pt x="1630579" y="791461"/>
                      </a:lnTo>
                      <a:lnTo>
                        <a:pt x="1699659" y="818721"/>
                      </a:lnTo>
                      <a:lnTo>
                        <a:pt x="1643030" y="887140"/>
                      </a:lnTo>
                      <a:lnTo>
                        <a:pt x="1729118" y="944964"/>
                      </a:lnTo>
                      <a:lnTo>
                        <a:pt x="1643030" y="1002787"/>
                      </a:lnTo>
                      <a:lnTo>
                        <a:pt x="1699659" y="1071206"/>
                      </a:lnTo>
                      <a:lnTo>
                        <a:pt x="1589983" y="1114486"/>
                      </a:lnTo>
                      <a:lnTo>
                        <a:pt x="1613289" y="1188845"/>
                      </a:lnTo>
                      <a:lnTo>
                        <a:pt x="1487999" y="1214532"/>
                      </a:lnTo>
                      <a:lnTo>
                        <a:pt x="1487394" y="1215265"/>
                      </a:lnTo>
                      <a:lnTo>
                        <a:pt x="1475895" y="1289864"/>
                      </a:lnTo>
                      <a:lnTo>
                        <a:pt x="1423732" y="1292424"/>
                      </a:lnTo>
                      <a:lnTo>
                        <a:pt x="1407865" y="1311656"/>
                      </a:lnTo>
                      <a:cubicBezTo>
                        <a:pt x="1268821" y="1450700"/>
                        <a:pt x="1076733" y="1536700"/>
                        <a:pt x="864559" y="1536700"/>
                      </a:cubicBezTo>
                      <a:cubicBezTo>
                        <a:pt x="652385" y="1536700"/>
                        <a:pt x="460298" y="1450700"/>
                        <a:pt x="321254" y="1311656"/>
                      </a:cubicBezTo>
                      <a:lnTo>
                        <a:pt x="305386" y="1292424"/>
                      </a:lnTo>
                      <a:lnTo>
                        <a:pt x="253223" y="1289864"/>
                      </a:lnTo>
                      <a:lnTo>
                        <a:pt x="241724" y="1215265"/>
                      </a:lnTo>
                      <a:lnTo>
                        <a:pt x="241119" y="1214532"/>
                      </a:lnTo>
                      <a:lnTo>
                        <a:pt x="115829" y="1188845"/>
                      </a:lnTo>
                      <a:lnTo>
                        <a:pt x="139135" y="1114486"/>
                      </a:lnTo>
                      <a:lnTo>
                        <a:pt x="29459" y="1071206"/>
                      </a:lnTo>
                      <a:lnTo>
                        <a:pt x="86088" y="1002787"/>
                      </a:lnTo>
                      <a:lnTo>
                        <a:pt x="0" y="944964"/>
                      </a:lnTo>
                      <a:lnTo>
                        <a:pt x="86088" y="887140"/>
                      </a:lnTo>
                      <a:lnTo>
                        <a:pt x="29459" y="818721"/>
                      </a:lnTo>
                      <a:lnTo>
                        <a:pt x="98539" y="791461"/>
                      </a:lnTo>
                      <a:lnTo>
                        <a:pt x="96209" y="768350"/>
                      </a:lnTo>
                      <a:cubicBezTo>
                        <a:pt x="96209" y="344002"/>
                        <a:pt x="440211" y="0"/>
                        <a:pt x="86455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F369E3AD-BBE8-4272-8190-63D13452CE2C}"/>
                    </a:ext>
                  </a:extLst>
                </p:cNvPr>
                <p:cNvSpPr/>
                <p:nvPr/>
              </p:nvSpPr>
              <p:spPr>
                <a:xfrm>
                  <a:off x="5814364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6DDED389-0380-4DED-B408-862E1EE959D5}"/>
                    </a:ext>
                  </a:extLst>
                </p:cNvPr>
                <p:cNvSpPr/>
                <p:nvPr/>
              </p:nvSpPr>
              <p:spPr>
                <a:xfrm>
                  <a:off x="6405245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FB9D09AC-C9D3-402C-8C7D-B7B66D1EDF1C}"/>
                    </a:ext>
                  </a:extLst>
                </p:cNvPr>
                <p:cNvSpPr/>
                <p:nvPr/>
              </p:nvSpPr>
              <p:spPr>
                <a:xfrm rot="5400000">
                  <a:off x="6254762" y="5003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A7E83025-FAF6-4331-815F-02036A693A82}"/>
                    </a:ext>
                  </a:extLst>
                </p:cNvPr>
                <p:cNvSpPr/>
                <p:nvPr/>
              </p:nvSpPr>
              <p:spPr>
                <a:xfrm rot="5400000">
                  <a:off x="6261939" y="6161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56E812CC-A089-4F14-B21D-76AC10A140E8}"/>
                    </a:ext>
                  </a:extLst>
                </p:cNvPr>
                <p:cNvGrpSpPr/>
                <p:nvPr/>
              </p:nvGrpSpPr>
              <p:grpSpPr>
                <a:xfrm rot="16200000">
                  <a:off x="5433168" y="1311919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151" name="月 150">
                    <a:extLst>
                      <a:ext uri="{FF2B5EF4-FFF2-40B4-BE49-F238E27FC236}">
                        <a16:creationId xmlns:a16="http://schemas.microsoft.com/office/drawing/2014/main" id="{74E5BB1B-BCB8-462D-8FA4-2F459B7F03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月 151">
                    <a:extLst>
                      <a:ext uri="{FF2B5EF4-FFF2-40B4-BE49-F238E27FC236}">
                        <a16:creationId xmlns:a16="http://schemas.microsoft.com/office/drawing/2014/main" id="{5B08AB15-573C-41FB-A5C5-DF4E758214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233D7890-695A-4904-A05F-EDD30BB46DC6}"/>
                    </a:ext>
                  </a:extLst>
                </p:cNvPr>
                <p:cNvGrpSpPr/>
                <p:nvPr/>
              </p:nvGrpSpPr>
              <p:grpSpPr>
                <a:xfrm rot="5400000">
                  <a:off x="6746861" y="1311920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149" name="月 148">
                    <a:extLst>
                      <a:ext uri="{FF2B5EF4-FFF2-40B4-BE49-F238E27FC236}">
                        <a16:creationId xmlns:a16="http://schemas.microsoft.com/office/drawing/2014/main" id="{CCADADD6-8DBC-418B-A85D-832BAF510B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D6ED13CB-9F82-4082-80AF-EB00155A3A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8D254BAE-7C68-4F10-BCA5-2E6DFE1DFCA2}"/>
                    </a:ext>
                  </a:extLst>
                </p:cNvPr>
                <p:cNvSpPr/>
                <p:nvPr/>
              </p:nvSpPr>
              <p:spPr>
                <a:xfrm rot="5400000">
                  <a:off x="6266111" y="731209"/>
                  <a:ext cx="38885" cy="213984"/>
                </a:xfrm>
                <a:prstGeom prst="moon">
                  <a:avLst>
                    <a:gd name="adj" fmla="val 6081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502FDC2-B2D5-4EF2-9B61-7ECC75DDFAAE}"/>
                    </a:ext>
                  </a:extLst>
                </p:cNvPr>
                <p:cNvSpPr/>
                <p:nvPr/>
              </p:nvSpPr>
              <p:spPr>
                <a:xfrm>
                  <a:off x="6262799" y="634894"/>
                  <a:ext cx="45719" cy="308081"/>
                </a:xfrm>
                <a:custGeom>
                  <a:avLst/>
                  <a:gdLst>
                    <a:gd name="connsiteX0" fmla="*/ 39887 w 79774"/>
                    <a:gd name="connsiteY0" fmla="*/ 0 h 319034"/>
                    <a:gd name="connsiteX1" fmla="*/ 54143 w 79774"/>
                    <a:gd name="connsiteY1" fmla="*/ 21445 h 319034"/>
                    <a:gd name="connsiteX2" fmla="*/ 79774 w 79774"/>
                    <a:gd name="connsiteY2" fmla="*/ 159517 h 319034"/>
                    <a:gd name="connsiteX3" fmla="*/ 54143 w 79774"/>
                    <a:gd name="connsiteY3" fmla="*/ 297589 h 319034"/>
                    <a:gd name="connsiteX4" fmla="*/ 39887 w 79774"/>
                    <a:gd name="connsiteY4" fmla="*/ 319034 h 319034"/>
                    <a:gd name="connsiteX5" fmla="*/ 25632 w 79774"/>
                    <a:gd name="connsiteY5" fmla="*/ 297589 h 319034"/>
                    <a:gd name="connsiteX6" fmla="*/ 0 w 79774"/>
                    <a:gd name="connsiteY6" fmla="*/ 159517 h 319034"/>
                    <a:gd name="connsiteX7" fmla="*/ 25632 w 79774"/>
                    <a:gd name="connsiteY7" fmla="*/ 21445 h 31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774" h="319034">
                      <a:moveTo>
                        <a:pt x="39887" y="0"/>
                      </a:moveTo>
                      <a:lnTo>
                        <a:pt x="54143" y="21445"/>
                      </a:lnTo>
                      <a:cubicBezTo>
                        <a:pt x="69979" y="56781"/>
                        <a:pt x="79774" y="105597"/>
                        <a:pt x="79774" y="159517"/>
                      </a:cubicBezTo>
                      <a:cubicBezTo>
                        <a:pt x="79774" y="213438"/>
                        <a:pt x="69979" y="262253"/>
                        <a:pt x="54143" y="297589"/>
                      </a:cubicBezTo>
                      <a:lnTo>
                        <a:pt x="39887" y="319034"/>
                      </a:lnTo>
                      <a:lnTo>
                        <a:pt x="25632" y="297589"/>
                      </a:lnTo>
                      <a:cubicBezTo>
                        <a:pt x="9795" y="262253"/>
                        <a:pt x="0" y="213438"/>
                        <a:pt x="0" y="159517"/>
                      </a:cubicBezTo>
                      <a:cubicBezTo>
                        <a:pt x="0" y="105597"/>
                        <a:pt x="9795" y="56781"/>
                        <a:pt x="25632" y="2144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F7DDAFE-9FD7-4FEF-A8FC-D74A2693BCA8}"/>
                    </a:ext>
                  </a:extLst>
                </p:cNvPr>
                <p:cNvSpPr/>
                <p:nvPr/>
              </p:nvSpPr>
              <p:spPr>
                <a:xfrm>
                  <a:off x="6081380" y="1678241"/>
                  <a:ext cx="408318" cy="280516"/>
                </a:xfrm>
                <a:custGeom>
                  <a:avLst/>
                  <a:gdLst>
                    <a:gd name="connsiteX0" fmla="*/ 130 w 408318"/>
                    <a:gd name="connsiteY0" fmla="*/ 0 h 567217"/>
                    <a:gd name="connsiteX1" fmla="*/ 408188 w 408318"/>
                    <a:gd name="connsiteY1" fmla="*/ 0 h 567217"/>
                    <a:gd name="connsiteX2" fmla="*/ 408318 w 408318"/>
                    <a:gd name="connsiteY2" fmla="*/ 3572 h 567217"/>
                    <a:gd name="connsiteX3" fmla="*/ 204159 w 408318"/>
                    <a:gd name="connsiteY3" fmla="*/ 567217 h 567217"/>
                    <a:gd name="connsiteX4" fmla="*/ 0 w 408318"/>
                    <a:gd name="connsiteY4" fmla="*/ 3572 h 5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318" h="567217">
                      <a:moveTo>
                        <a:pt x="130" y="0"/>
                      </a:moveTo>
                      <a:lnTo>
                        <a:pt x="408188" y="0"/>
                      </a:lnTo>
                      <a:lnTo>
                        <a:pt x="408318" y="3572"/>
                      </a:lnTo>
                      <a:cubicBezTo>
                        <a:pt x="408318" y="314865"/>
                        <a:pt x="316913" y="567217"/>
                        <a:pt x="204159" y="567217"/>
                      </a:cubicBezTo>
                      <a:cubicBezTo>
                        <a:pt x="91405" y="567217"/>
                        <a:pt x="0" y="314865"/>
                        <a:pt x="0" y="35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8F037925-9CC8-43A7-9B5A-DEAF50CF35A6}"/>
                    </a:ext>
                  </a:extLst>
                </p:cNvPr>
                <p:cNvGrpSpPr/>
                <p:nvPr/>
              </p:nvGrpSpPr>
              <p:grpSpPr>
                <a:xfrm>
                  <a:off x="5981052" y="1585371"/>
                  <a:ext cx="617868" cy="327093"/>
                  <a:chOff x="1744332" y="1576175"/>
                  <a:chExt cx="617868" cy="327093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ED6753AA-08A2-4BE0-A110-6A2A65B6DB92}"/>
                      </a:ext>
                    </a:extLst>
                  </p:cNvPr>
                  <p:cNvSpPr/>
                  <p:nvPr/>
                </p:nvSpPr>
                <p:spPr>
                  <a:xfrm>
                    <a:off x="1744332" y="1609884"/>
                    <a:ext cx="617868" cy="293384"/>
                  </a:xfrm>
                  <a:custGeom>
                    <a:avLst/>
                    <a:gdLst>
                      <a:gd name="connsiteX0" fmla="*/ 237497 w 751219"/>
                      <a:gd name="connsiteY0" fmla="*/ 0 h 474994"/>
                      <a:gd name="connsiteX1" fmla="*/ 370284 w 751219"/>
                      <a:gd name="connsiteY1" fmla="*/ 40561 h 474994"/>
                      <a:gd name="connsiteX2" fmla="*/ 375610 w 751219"/>
                      <a:gd name="connsiteY2" fmla="*/ 44955 h 474994"/>
                      <a:gd name="connsiteX3" fmla="*/ 380935 w 751219"/>
                      <a:gd name="connsiteY3" fmla="*/ 40561 h 474994"/>
                      <a:gd name="connsiteX4" fmla="*/ 513722 w 751219"/>
                      <a:gd name="connsiteY4" fmla="*/ 0 h 474994"/>
                      <a:gd name="connsiteX5" fmla="*/ 751219 w 751219"/>
                      <a:gd name="connsiteY5" fmla="*/ 237497 h 474994"/>
                      <a:gd name="connsiteX6" fmla="*/ 513722 w 751219"/>
                      <a:gd name="connsiteY6" fmla="*/ 474994 h 474994"/>
                      <a:gd name="connsiteX7" fmla="*/ 380935 w 751219"/>
                      <a:gd name="connsiteY7" fmla="*/ 434433 h 474994"/>
                      <a:gd name="connsiteX8" fmla="*/ 375610 w 751219"/>
                      <a:gd name="connsiteY8" fmla="*/ 430039 h 474994"/>
                      <a:gd name="connsiteX9" fmla="*/ 370284 w 751219"/>
                      <a:gd name="connsiteY9" fmla="*/ 434433 h 474994"/>
                      <a:gd name="connsiteX10" fmla="*/ 237497 w 751219"/>
                      <a:gd name="connsiteY10" fmla="*/ 474994 h 474994"/>
                      <a:gd name="connsiteX11" fmla="*/ 0 w 751219"/>
                      <a:gd name="connsiteY11" fmla="*/ 237497 h 474994"/>
                      <a:gd name="connsiteX12" fmla="*/ 237497 w 751219"/>
                      <a:gd name="connsiteY12" fmla="*/ 0 h 474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51219" h="474994">
                        <a:moveTo>
                          <a:pt x="237497" y="0"/>
                        </a:moveTo>
                        <a:cubicBezTo>
                          <a:pt x="286685" y="0"/>
                          <a:pt x="332379" y="14953"/>
                          <a:pt x="370284" y="40561"/>
                        </a:cubicBezTo>
                        <a:lnTo>
                          <a:pt x="375610" y="44955"/>
                        </a:lnTo>
                        <a:lnTo>
                          <a:pt x="380935" y="40561"/>
                        </a:lnTo>
                        <a:cubicBezTo>
                          <a:pt x="418840" y="14953"/>
                          <a:pt x="464535" y="0"/>
                          <a:pt x="513722" y="0"/>
                        </a:cubicBezTo>
                        <a:cubicBezTo>
                          <a:pt x="644888" y="0"/>
                          <a:pt x="751219" y="106331"/>
                          <a:pt x="751219" y="237497"/>
                        </a:cubicBezTo>
                        <a:cubicBezTo>
                          <a:pt x="751219" y="368663"/>
                          <a:pt x="644888" y="474994"/>
                          <a:pt x="513722" y="474994"/>
                        </a:cubicBezTo>
                        <a:cubicBezTo>
                          <a:pt x="464535" y="474994"/>
                          <a:pt x="418840" y="460041"/>
                          <a:pt x="380935" y="434433"/>
                        </a:cubicBezTo>
                        <a:lnTo>
                          <a:pt x="375610" y="430039"/>
                        </a:lnTo>
                        <a:lnTo>
                          <a:pt x="370284" y="434433"/>
                        </a:lnTo>
                        <a:cubicBezTo>
                          <a:pt x="332379" y="460041"/>
                          <a:pt x="286685" y="474994"/>
                          <a:pt x="237497" y="474994"/>
                        </a:cubicBezTo>
                        <a:cubicBezTo>
                          <a:pt x="106331" y="474994"/>
                          <a:pt x="0" y="368663"/>
                          <a:pt x="0" y="237497"/>
                        </a:cubicBezTo>
                        <a:cubicBezTo>
                          <a:pt x="0" y="106331"/>
                          <a:pt x="106331" y="0"/>
                          <a:pt x="23749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46409E3C-A10A-419A-930A-23DC18DEAA49}"/>
                      </a:ext>
                    </a:extLst>
                  </p:cNvPr>
                  <p:cNvSpPr/>
                  <p:nvPr/>
                </p:nvSpPr>
                <p:spPr>
                  <a:xfrm>
                    <a:off x="1976952" y="1576175"/>
                    <a:ext cx="152628" cy="15262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4615163F-E239-4281-B97D-95C5B4C124BB}"/>
                      </a:ext>
                    </a:extLst>
                  </p:cNvPr>
                  <p:cNvSpPr/>
                  <p:nvPr/>
                </p:nvSpPr>
                <p:spPr>
                  <a:xfrm>
                    <a:off x="2030406" y="1602336"/>
                    <a:ext cx="45720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E3C4EE5C-E535-42AF-AC31-612B574FCDF6}"/>
                  </a:ext>
                </a:extLst>
              </p:cNvPr>
              <p:cNvSpPr/>
              <p:nvPr/>
            </p:nvSpPr>
            <p:spPr>
              <a:xfrm rot="16200000">
                <a:off x="598871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B45E3B12-399D-478F-ADCB-E4792AE59F87}"/>
                  </a:ext>
                </a:extLst>
              </p:cNvPr>
              <p:cNvSpPr/>
              <p:nvPr/>
            </p:nvSpPr>
            <p:spPr>
              <a:xfrm rot="16200000">
                <a:off x="657926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5C4615E-D7E7-4C60-A689-CB87D8A9419C}"/>
              </a:ext>
            </a:extLst>
          </p:cNvPr>
          <p:cNvGrpSpPr/>
          <p:nvPr/>
        </p:nvGrpSpPr>
        <p:grpSpPr>
          <a:xfrm>
            <a:off x="4072092" y="943918"/>
            <a:ext cx="1835858" cy="2532782"/>
            <a:chOff x="3193364" y="609600"/>
            <a:chExt cx="1835858" cy="2532782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AD3AE25-9266-40B7-B464-39A357FB2586}"/>
                </a:ext>
              </a:extLst>
            </p:cNvPr>
            <p:cNvGrpSpPr/>
            <p:nvPr/>
          </p:nvGrpSpPr>
          <p:grpSpPr>
            <a:xfrm rot="1817530">
              <a:off x="4286358" y="2035427"/>
              <a:ext cx="742864" cy="907273"/>
              <a:chOff x="3849556" y="2692761"/>
              <a:chExt cx="742864" cy="907273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1FD11B6-868B-4952-AF15-A282FF4FFEBF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2A66779E-8FC6-400A-A003-FDE5E353A128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2FAE84D-989E-4B87-9AF6-EC08172F6CAF}"/>
                </a:ext>
              </a:extLst>
            </p:cNvPr>
            <p:cNvSpPr/>
            <p:nvPr/>
          </p:nvSpPr>
          <p:spPr>
            <a:xfrm flipH="1">
              <a:off x="4318157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71EE3E3-3B30-4DAA-B29B-EFA2CAC23E3C}"/>
                </a:ext>
              </a:extLst>
            </p:cNvPr>
            <p:cNvSpPr/>
            <p:nvPr/>
          </p:nvSpPr>
          <p:spPr>
            <a:xfrm>
              <a:off x="3555119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70D3221A-F0D0-4497-8E7A-0C44038044D5}"/>
                </a:ext>
              </a:extLst>
            </p:cNvPr>
            <p:cNvSpPr/>
            <p:nvPr/>
          </p:nvSpPr>
          <p:spPr>
            <a:xfrm>
              <a:off x="321211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7C3116D4-AEAF-4729-A6A0-EBC53CC5EC92}"/>
                </a:ext>
              </a:extLst>
            </p:cNvPr>
            <p:cNvSpPr/>
            <p:nvPr/>
          </p:nvSpPr>
          <p:spPr>
            <a:xfrm>
              <a:off x="451955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12 pt 170">
              <a:extLst>
                <a:ext uri="{FF2B5EF4-FFF2-40B4-BE49-F238E27FC236}">
                  <a16:creationId xmlns:a16="http://schemas.microsoft.com/office/drawing/2014/main" id="{401ACE9E-975B-499C-AB9E-E557F2408F12}"/>
                </a:ext>
              </a:extLst>
            </p:cNvPr>
            <p:cNvSpPr/>
            <p:nvPr/>
          </p:nvSpPr>
          <p:spPr>
            <a:xfrm>
              <a:off x="327277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星: 12 pt 171">
              <a:extLst>
                <a:ext uri="{FF2B5EF4-FFF2-40B4-BE49-F238E27FC236}">
                  <a16:creationId xmlns:a16="http://schemas.microsoft.com/office/drawing/2014/main" id="{8C2A6548-617A-4B10-9E5E-7BB0CC2AFCD3}"/>
                </a:ext>
              </a:extLst>
            </p:cNvPr>
            <p:cNvSpPr/>
            <p:nvPr/>
          </p:nvSpPr>
          <p:spPr>
            <a:xfrm>
              <a:off x="457055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7032484-48E6-49BE-997F-FAA59A625C58}"/>
                </a:ext>
              </a:extLst>
            </p:cNvPr>
            <p:cNvSpPr/>
            <p:nvPr/>
          </p:nvSpPr>
          <p:spPr>
            <a:xfrm>
              <a:off x="3620401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星: 24 pt 173">
              <a:extLst>
                <a:ext uri="{FF2B5EF4-FFF2-40B4-BE49-F238E27FC236}">
                  <a16:creationId xmlns:a16="http://schemas.microsoft.com/office/drawing/2014/main" id="{5A0D9B73-E717-47DE-A5D7-63E25D5D9CB8}"/>
                </a:ext>
              </a:extLst>
            </p:cNvPr>
            <p:cNvSpPr/>
            <p:nvPr/>
          </p:nvSpPr>
          <p:spPr>
            <a:xfrm>
              <a:off x="374009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8086F2FD-9942-4BAA-BDC4-D7EAFCA4CA05}"/>
                </a:ext>
              </a:extLst>
            </p:cNvPr>
            <p:cNvSpPr/>
            <p:nvPr/>
          </p:nvSpPr>
          <p:spPr>
            <a:xfrm>
              <a:off x="319336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AFBE14E2-581F-449C-B24F-ABEF0E0D1E7A}"/>
                </a:ext>
              </a:extLst>
            </p:cNvPr>
            <p:cNvSpPr/>
            <p:nvPr/>
          </p:nvSpPr>
          <p:spPr>
            <a:xfrm>
              <a:off x="358230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DCD98A2B-6673-4027-91D4-64739F974C39}"/>
                </a:ext>
              </a:extLst>
            </p:cNvPr>
            <p:cNvSpPr/>
            <p:nvPr/>
          </p:nvSpPr>
          <p:spPr>
            <a:xfrm>
              <a:off x="417318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月 177">
              <a:extLst>
                <a:ext uri="{FF2B5EF4-FFF2-40B4-BE49-F238E27FC236}">
                  <a16:creationId xmlns:a16="http://schemas.microsoft.com/office/drawing/2014/main" id="{43BE1366-BF92-46C3-AA99-7AA72657436A}"/>
                </a:ext>
              </a:extLst>
            </p:cNvPr>
            <p:cNvSpPr/>
            <p:nvPr/>
          </p:nvSpPr>
          <p:spPr>
            <a:xfrm rot="5400000">
              <a:off x="402269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月 178">
              <a:extLst>
                <a:ext uri="{FF2B5EF4-FFF2-40B4-BE49-F238E27FC236}">
                  <a16:creationId xmlns:a16="http://schemas.microsoft.com/office/drawing/2014/main" id="{B4E3473B-9D79-4745-9C47-7479D80709EA}"/>
                </a:ext>
              </a:extLst>
            </p:cNvPr>
            <p:cNvSpPr/>
            <p:nvPr/>
          </p:nvSpPr>
          <p:spPr>
            <a:xfrm rot="5400000">
              <a:off x="402987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70350D4-B59B-43D3-826C-7FB6C59971EE}"/>
                </a:ext>
              </a:extLst>
            </p:cNvPr>
            <p:cNvGrpSpPr/>
            <p:nvPr/>
          </p:nvGrpSpPr>
          <p:grpSpPr>
            <a:xfrm rot="16200000">
              <a:off x="3201105" y="1311919"/>
              <a:ext cx="403225" cy="123196"/>
              <a:chOff x="2256795" y="2004715"/>
              <a:chExt cx="403225" cy="123196"/>
            </a:xfrm>
          </p:grpSpPr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CF174F49-A0D8-424C-9F32-F0F0CCA0BA8B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ABA939AC-BA07-4A10-B263-FAAD15EB65D1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767F8A87-56AF-4BFB-B8C4-B45E34937F91}"/>
                </a:ext>
              </a:extLst>
            </p:cNvPr>
            <p:cNvGrpSpPr/>
            <p:nvPr/>
          </p:nvGrpSpPr>
          <p:grpSpPr>
            <a:xfrm rot="5400000">
              <a:off x="4514798" y="1311920"/>
              <a:ext cx="403225" cy="123196"/>
              <a:chOff x="2256795" y="2004715"/>
              <a:chExt cx="403225" cy="123196"/>
            </a:xfrm>
          </p:grpSpPr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C61CE781-C1C8-428A-8721-C3C321F43FF5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D90CC2C0-5E12-41B7-B553-4BCC4CC3C6B0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B41F6B12-E060-4047-85ED-BEB915BFAC4D}"/>
                </a:ext>
              </a:extLst>
            </p:cNvPr>
            <p:cNvSpPr/>
            <p:nvPr/>
          </p:nvSpPr>
          <p:spPr>
            <a:xfrm rot="5400000">
              <a:off x="403404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C337CFA3-3AB7-4827-A22C-562F16C3A623}"/>
                </a:ext>
              </a:extLst>
            </p:cNvPr>
            <p:cNvSpPr/>
            <p:nvPr/>
          </p:nvSpPr>
          <p:spPr>
            <a:xfrm>
              <a:off x="403073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DBA975C-F3CF-4740-8A5D-14C6A97EDF5C}"/>
                </a:ext>
              </a:extLst>
            </p:cNvPr>
            <p:cNvSpPr/>
            <p:nvPr/>
          </p:nvSpPr>
          <p:spPr>
            <a:xfrm>
              <a:off x="3849317" y="1618245"/>
              <a:ext cx="408318" cy="280516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AEA2C280-6C79-4A01-A076-B07B60D54E7F}"/>
                </a:ext>
              </a:extLst>
            </p:cNvPr>
            <p:cNvSpPr/>
            <p:nvPr/>
          </p:nvSpPr>
          <p:spPr>
            <a:xfrm>
              <a:off x="362546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1FDB093-647E-4C03-8D11-0D0BEB6E6B61}"/>
                </a:ext>
              </a:extLst>
            </p:cNvPr>
            <p:cNvSpPr/>
            <p:nvPr/>
          </p:nvSpPr>
          <p:spPr>
            <a:xfrm flipH="1">
              <a:off x="439605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C43F607A-AC1F-43C2-8CBF-8C44A58F892C}"/>
                </a:ext>
              </a:extLst>
            </p:cNvPr>
            <p:cNvGrpSpPr/>
            <p:nvPr/>
          </p:nvGrpSpPr>
          <p:grpSpPr>
            <a:xfrm>
              <a:off x="4061590" y="2894740"/>
              <a:ext cx="332582" cy="247642"/>
              <a:chOff x="2324497" y="2942365"/>
              <a:chExt cx="332582" cy="247642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074CB4E7-D5D3-4F58-84CC-9B63A729AB32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074ED66-FC24-453C-AF26-38E011DCA218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DEA8AC0-4B20-4EBD-90B8-08E40CD78973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9900E1E0-D235-43B4-AE94-AE69E056457C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D86CED24-7374-4DE1-9224-DE6FDB1692C1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941AB704-7461-49BA-8987-AECCB730F365}"/>
                </a:ext>
              </a:extLst>
            </p:cNvPr>
            <p:cNvGrpSpPr/>
            <p:nvPr/>
          </p:nvGrpSpPr>
          <p:grpSpPr>
            <a:xfrm>
              <a:off x="3725620" y="2894740"/>
              <a:ext cx="332582" cy="247642"/>
              <a:chOff x="2324497" y="2942365"/>
              <a:chExt cx="332582" cy="247642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A22AC240-C761-4D57-B9E9-BBAFA92067C6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5F93EBA-E452-49C7-9DDD-0F76366B8254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D1C30C35-A64D-40EA-8E16-E9F2F3129F65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FD03F9A3-6701-4EE7-BD50-FD276010A5F2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01B9F5F3-BABE-47DC-82B0-7EC0CB148194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D41C2760-9F6E-4747-8561-28D58A8B61D6}"/>
                </a:ext>
              </a:extLst>
            </p:cNvPr>
            <p:cNvSpPr/>
            <p:nvPr/>
          </p:nvSpPr>
          <p:spPr>
            <a:xfrm>
              <a:off x="3875471" y="1584565"/>
              <a:ext cx="356010" cy="273944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75226137-9A48-483F-9C83-3EF24618BD6D}"/>
                </a:ext>
              </a:extLst>
            </p:cNvPr>
            <p:cNvGrpSpPr/>
            <p:nvPr/>
          </p:nvGrpSpPr>
          <p:grpSpPr>
            <a:xfrm>
              <a:off x="3748989" y="1400692"/>
              <a:ext cx="617868" cy="380156"/>
              <a:chOff x="1744332" y="1391496"/>
              <a:chExt cx="617868" cy="380156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BCFC232D-BB44-49EC-9E31-F339A9D3266C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BF4E90D-AFBB-499B-A2AB-F4832F46B881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1FCF91D2-C13B-4FB0-A678-2B76B6D19EFF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D5817998-93C5-46E1-B978-F5AF3BD6621D}"/>
                </a:ext>
              </a:extLst>
            </p:cNvPr>
            <p:cNvSpPr/>
            <p:nvPr/>
          </p:nvSpPr>
          <p:spPr>
            <a:xfrm>
              <a:off x="3669807" y="1200329"/>
              <a:ext cx="805235" cy="99008"/>
            </a:xfrm>
            <a:custGeom>
              <a:avLst/>
              <a:gdLst>
                <a:gd name="connsiteX0" fmla="*/ 706227 w 805235"/>
                <a:gd name="connsiteY0" fmla="*/ 0 h 99008"/>
                <a:gd name="connsiteX1" fmla="*/ 805235 w 805235"/>
                <a:gd name="connsiteY1" fmla="*/ 99008 h 99008"/>
                <a:gd name="connsiteX2" fmla="*/ 755731 w 805235"/>
                <a:gd name="connsiteY2" fmla="*/ 99008 h 99008"/>
                <a:gd name="connsiteX3" fmla="*/ 706227 w 805235"/>
                <a:gd name="connsiteY3" fmla="*/ 49504 h 99008"/>
                <a:gd name="connsiteX4" fmla="*/ 656723 w 805235"/>
                <a:gd name="connsiteY4" fmla="*/ 99008 h 99008"/>
                <a:gd name="connsiteX5" fmla="*/ 607219 w 805235"/>
                <a:gd name="connsiteY5" fmla="*/ 99008 h 99008"/>
                <a:gd name="connsiteX6" fmla="*/ 706227 w 805235"/>
                <a:gd name="connsiteY6" fmla="*/ 0 h 99008"/>
                <a:gd name="connsiteX7" fmla="*/ 99008 w 805235"/>
                <a:gd name="connsiteY7" fmla="*/ 0 h 99008"/>
                <a:gd name="connsiteX8" fmla="*/ 198016 w 805235"/>
                <a:gd name="connsiteY8" fmla="*/ 99008 h 99008"/>
                <a:gd name="connsiteX9" fmla="*/ 148512 w 805235"/>
                <a:gd name="connsiteY9" fmla="*/ 99008 h 99008"/>
                <a:gd name="connsiteX10" fmla="*/ 99008 w 805235"/>
                <a:gd name="connsiteY10" fmla="*/ 49504 h 99008"/>
                <a:gd name="connsiteX11" fmla="*/ 49504 w 805235"/>
                <a:gd name="connsiteY11" fmla="*/ 99008 h 99008"/>
                <a:gd name="connsiteX12" fmla="*/ 0 w 805235"/>
                <a:gd name="connsiteY12" fmla="*/ 99008 h 99008"/>
                <a:gd name="connsiteX13" fmla="*/ 99008 w 805235"/>
                <a:gd name="connsiteY13" fmla="*/ 0 h 99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05235" h="99008">
                  <a:moveTo>
                    <a:pt x="706227" y="0"/>
                  </a:moveTo>
                  <a:cubicBezTo>
                    <a:pt x="760908" y="0"/>
                    <a:pt x="805235" y="44327"/>
                    <a:pt x="805235" y="99008"/>
                  </a:cubicBezTo>
                  <a:lnTo>
                    <a:pt x="755731" y="99008"/>
                  </a:lnTo>
                  <a:cubicBezTo>
                    <a:pt x="755731" y="71668"/>
                    <a:pt x="733567" y="49504"/>
                    <a:pt x="706227" y="49504"/>
                  </a:cubicBezTo>
                  <a:cubicBezTo>
                    <a:pt x="678887" y="49504"/>
                    <a:pt x="656723" y="71668"/>
                    <a:pt x="656723" y="99008"/>
                  </a:cubicBezTo>
                  <a:lnTo>
                    <a:pt x="607219" y="99008"/>
                  </a:lnTo>
                  <a:cubicBezTo>
                    <a:pt x="607219" y="44327"/>
                    <a:pt x="651546" y="0"/>
                    <a:pt x="706227" y="0"/>
                  </a:cubicBezTo>
                  <a:close/>
                  <a:moveTo>
                    <a:pt x="99008" y="0"/>
                  </a:moveTo>
                  <a:cubicBezTo>
                    <a:pt x="153689" y="0"/>
                    <a:pt x="198016" y="44327"/>
                    <a:pt x="198016" y="99008"/>
                  </a:cubicBezTo>
                  <a:lnTo>
                    <a:pt x="148512" y="99008"/>
                  </a:lnTo>
                  <a:cubicBezTo>
                    <a:pt x="148512" y="71668"/>
                    <a:pt x="126348" y="49504"/>
                    <a:pt x="99008" y="49504"/>
                  </a:cubicBezTo>
                  <a:cubicBezTo>
                    <a:pt x="71668" y="49504"/>
                    <a:pt x="49504" y="71668"/>
                    <a:pt x="49504" y="99008"/>
                  </a:cubicBezTo>
                  <a:lnTo>
                    <a:pt x="0" y="99008"/>
                  </a:lnTo>
                  <a:cubicBezTo>
                    <a:pt x="0" y="44327"/>
                    <a:pt x="44327" y="0"/>
                    <a:pt x="99008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E243A6F9-8030-4572-A770-5B106BCB7AC3}"/>
              </a:ext>
            </a:extLst>
          </p:cNvPr>
          <p:cNvGrpSpPr/>
          <p:nvPr/>
        </p:nvGrpSpPr>
        <p:grpSpPr>
          <a:xfrm>
            <a:off x="1115669" y="936718"/>
            <a:ext cx="1835858" cy="2532782"/>
            <a:chOff x="1021664" y="609600"/>
            <a:chExt cx="1835858" cy="2532782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20FC0B6D-5D65-4F04-A715-DFF896221C3C}"/>
                </a:ext>
              </a:extLst>
            </p:cNvPr>
            <p:cNvGrpSpPr/>
            <p:nvPr/>
          </p:nvGrpSpPr>
          <p:grpSpPr>
            <a:xfrm rot="1817530">
              <a:off x="2114658" y="2035427"/>
              <a:ext cx="742864" cy="907273"/>
              <a:chOff x="3849556" y="2692761"/>
              <a:chExt cx="742864" cy="907273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BDA00358-B5BC-4BC8-8F31-7A9A8F5372A0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3293294-67A0-4621-B3BE-DD02DAA58326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62EC655-51F4-46B5-A87E-BDA61EBD37BB}"/>
                </a:ext>
              </a:extLst>
            </p:cNvPr>
            <p:cNvSpPr/>
            <p:nvPr/>
          </p:nvSpPr>
          <p:spPr>
            <a:xfrm flipH="1">
              <a:off x="2146457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382CAAE-49CF-4A20-A497-58C426026F3E}"/>
                </a:ext>
              </a:extLst>
            </p:cNvPr>
            <p:cNvSpPr/>
            <p:nvPr/>
          </p:nvSpPr>
          <p:spPr>
            <a:xfrm>
              <a:off x="1383419" y="1935228"/>
              <a:ext cx="239200" cy="734191"/>
            </a:xfrm>
            <a:custGeom>
              <a:avLst/>
              <a:gdLst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290292 w 290292"/>
                <a:gd name="connsiteY2" fmla="*/ 705182 h 734191"/>
                <a:gd name="connsiteX3" fmla="*/ 199403 w 290292"/>
                <a:gd name="connsiteY3" fmla="*/ 682895 h 734191"/>
                <a:gd name="connsiteX4" fmla="*/ 184820 w 290292"/>
                <a:gd name="connsiteY4" fmla="*/ 711473 h 734191"/>
                <a:gd name="connsiteX5" fmla="*/ 153291 w 290292"/>
                <a:gd name="connsiteY5" fmla="*/ 732242 h 734191"/>
                <a:gd name="connsiteX6" fmla="*/ 25181 w 290292"/>
                <a:gd name="connsiteY6" fmla="*/ 609781 h 734191"/>
                <a:gd name="connsiteX7" fmla="*/ 23506 w 290292"/>
                <a:gd name="connsiteY7" fmla="*/ 499365 h 734191"/>
                <a:gd name="connsiteX8" fmla="*/ 25407 w 290292"/>
                <a:gd name="connsiteY8" fmla="*/ 495641 h 734191"/>
                <a:gd name="connsiteX9" fmla="*/ 22813 w 290292"/>
                <a:gd name="connsiteY9" fmla="*/ 489836 h 734191"/>
                <a:gd name="connsiteX10" fmla="*/ 0 w 290292"/>
                <a:gd name="connsiteY10" fmla="*/ 352591 h 734191"/>
                <a:gd name="connsiteX11" fmla="*/ 290292 w 290292"/>
                <a:gd name="connsiteY11" fmla="*/ 0 h 734191"/>
                <a:gd name="connsiteX0" fmla="*/ 290292 w 290292"/>
                <a:gd name="connsiteY0" fmla="*/ 0 h 734191"/>
                <a:gd name="connsiteX1" fmla="*/ 170677 w 290292"/>
                <a:gd name="connsiteY1" fmla="*/ 352591 h 734191"/>
                <a:gd name="connsiteX2" fmla="*/ 199403 w 290292"/>
                <a:gd name="connsiteY2" fmla="*/ 682895 h 734191"/>
                <a:gd name="connsiteX3" fmla="*/ 184820 w 290292"/>
                <a:gd name="connsiteY3" fmla="*/ 711473 h 734191"/>
                <a:gd name="connsiteX4" fmla="*/ 153291 w 290292"/>
                <a:gd name="connsiteY4" fmla="*/ 732242 h 734191"/>
                <a:gd name="connsiteX5" fmla="*/ 25181 w 290292"/>
                <a:gd name="connsiteY5" fmla="*/ 609781 h 734191"/>
                <a:gd name="connsiteX6" fmla="*/ 23506 w 290292"/>
                <a:gd name="connsiteY6" fmla="*/ 499365 h 734191"/>
                <a:gd name="connsiteX7" fmla="*/ 25407 w 290292"/>
                <a:gd name="connsiteY7" fmla="*/ 495641 h 734191"/>
                <a:gd name="connsiteX8" fmla="*/ 22813 w 290292"/>
                <a:gd name="connsiteY8" fmla="*/ 489836 h 734191"/>
                <a:gd name="connsiteX9" fmla="*/ 0 w 290292"/>
                <a:gd name="connsiteY9" fmla="*/ 352591 h 734191"/>
                <a:gd name="connsiteX10" fmla="*/ 290292 w 290292"/>
                <a:gd name="connsiteY10" fmla="*/ 0 h 73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292" h="734191">
                  <a:moveTo>
                    <a:pt x="290292" y="0"/>
                  </a:moveTo>
                  <a:cubicBezTo>
                    <a:pt x="213673" y="93752"/>
                    <a:pt x="185825" y="238775"/>
                    <a:pt x="170677" y="352591"/>
                  </a:cubicBezTo>
                  <a:cubicBezTo>
                    <a:pt x="155529" y="466407"/>
                    <a:pt x="197046" y="623081"/>
                    <a:pt x="199403" y="682895"/>
                  </a:cubicBezTo>
                  <a:lnTo>
                    <a:pt x="184820" y="711473"/>
                  </a:lnTo>
                  <a:cubicBezTo>
                    <a:pt x="176166" y="721725"/>
                    <a:pt x="165567" y="728952"/>
                    <a:pt x="153291" y="732242"/>
                  </a:cubicBezTo>
                  <a:cubicBezTo>
                    <a:pt x="104185" y="745400"/>
                    <a:pt x="46829" y="690572"/>
                    <a:pt x="25181" y="609781"/>
                  </a:cubicBezTo>
                  <a:cubicBezTo>
                    <a:pt x="14357" y="569386"/>
                    <a:pt x="14510" y="530148"/>
                    <a:pt x="23506" y="499365"/>
                  </a:cubicBezTo>
                  <a:lnTo>
                    <a:pt x="25407" y="495641"/>
                  </a:lnTo>
                  <a:lnTo>
                    <a:pt x="22813" y="489836"/>
                  </a:lnTo>
                  <a:cubicBezTo>
                    <a:pt x="8123" y="447652"/>
                    <a:pt x="0" y="401274"/>
                    <a:pt x="0" y="352591"/>
                  </a:cubicBezTo>
                  <a:cubicBezTo>
                    <a:pt x="0" y="157860"/>
                    <a:pt x="129968" y="0"/>
                    <a:pt x="29029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5F93645E-B58C-461C-A0B6-62A4106C3508}"/>
                </a:ext>
              </a:extLst>
            </p:cNvPr>
            <p:cNvSpPr/>
            <p:nvPr/>
          </p:nvSpPr>
          <p:spPr>
            <a:xfrm>
              <a:off x="1040417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C5C6FFD8-AB3D-4858-B74F-0EBF5C791EF6}"/>
                </a:ext>
              </a:extLst>
            </p:cNvPr>
            <p:cNvSpPr/>
            <p:nvPr/>
          </p:nvSpPr>
          <p:spPr>
            <a:xfrm>
              <a:off x="2347855" y="682626"/>
              <a:ext cx="384174" cy="384174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星: 12 pt 216">
              <a:extLst>
                <a:ext uri="{FF2B5EF4-FFF2-40B4-BE49-F238E27FC236}">
                  <a16:creationId xmlns:a16="http://schemas.microsoft.com/office/drawing/2014/main" id="{08F8723A-F302-4E35-8FC5-F878365FF003}"/>
                </a:ext>
              </a:extLst>
            </p:cNvPr>
            <p:cNvSpPr/>
            <p:nvPr/>
          </p:nvSpPr>
          <p:spPr>
            <a:xfrm>
              <a:off x="1101072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星: 12 pt 217">
              <a:extLst>
                <a:ext uri="{FF2B5EF4-FFF2-40B4-BE49-F238E27FC236}">
                  <a16:creationId xmlns:a16="http://schemas.microsoft.com/office/drawing/2014/main" id="{BF2FA728-A9DC-43C7-BCD6-8FBE503BBF45}"/>
                </a:ext>
              </a:extLst>
            </p:cNvPr>
            <p:cNvSpPr/>
            <p:nvPr/>
          </p:nvSpPr>
          <p:spPr>
            <a:xfrm>
              <a:off x="2398853" y="747183"/>
              <a:ext cx="262864" cy="262864"/>
            </a:xfrm>
            <a:prstGeom prst="star12">
              <a:avLst>
                <a:gd name="adj" fmla="val 43334"/>
              </a:avLst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650BA478-652B-4140-929A-45EA5532FDBF}"/>
                </a:ext>
              </a:extLst>
            </p:cNvPr>
            <p:cNvSpPr/>
            <p:nvPr/>
          </p:nvSpPr>
          <p:spPr>
            <a:xfrm>
              <a:off x="1448701" y="1681163"/>
              <a:ext cx="875044" cy="1291189"/>
            </a:xfrm>
            <a:custGeom>
              <a:avLst/>
              <a:gdLst>
                <a:gd name="connsiteX0" fmla="*/ 437522 w 875044"/>
                <a:gd name="connsiteY0" fmla="*/ 0 h 1291189"/>
                <a:gd name="connsiteX1" fmla="*/ 875044 w 875044"/>
                <a:gd name="connsiteY1" fmla="*/ 590550 h 1291189"/>
                <a:gd name="connsiteX2" fmla="*/ 746897 w 875044"/>
                <a:gd name="connsiteY2" fmla="*/ 1008132 h 1291189"/>
                <a:gd name="connsiteX3" fmla="*/ 709725 w 875044"/>
                <a:gd name="connsiteY3" fmla="*/ 1049529 h 1291189"/>
                <a:gd name="connsiteX4" fmla="*/ 663040 w 875044"/>
                <a:gd name="connsiteY4" fmla="*/ 1291189 h 1291189"/>
                <a:gd name="connsiteX5" fmla="*/ 543552 w 875044"/>
                <a:gd name="connsiteY5" fmla="*/ 1291189 h 1291189"/>
                <a:gd name="connsiteX6" fmla="*/ 520114 w 875044"/>
                <a:gd name="connsiteY6" fmla="*/ 1169862 h 1291189"/>
                <a:gd name="connsiteX7" fmla="*/ 437522 w 875044"/>
                <a:gd name="connsiteY7" fmla="*/ 1181100 h 1291189"/>
                <a:gd name="connsiteX8" fmla="*/ 362432 w 875044"/>
                <a:gd name="connsiteY8" fmla="*/ 1170883 h 1291189"/>
                <a:gd name="connsiteX9" fmla="*/ 339190 w 875044"/>
                <a:gd name="connsiteY9" fmla="*/ 1291189 h 1291189"/>
                <a:gd name="connsiteX10" fmla="*/ 219702 w 875044"/>
                <a:gd name="connsiteY10" fmla="*/ 1291189 h 1291189"/>
                <a:gd name="connsiteX11" fmla="*/ 175127 w 875044"/>
                <a:gd name="connsiteY11" fmla="*/ 1060451 h 1291189"/>
                <a:gd name="connsiteX12" fmla="*/ 128147 w 875044"/>
                <a:gd name="connsiteY12" fmla="*/ 1008132 h 1291189"/>
                <a:gd name="connsiteX13" fmla="*/ 0 w 875044"/>
                <a:gd name="connsiteY13" fmla="*/ 590550 h 1291189"/>
                <a:gd name="connsiteX14" fmla="*/ 437522 w 875044"/>
                <a:gd name="connsiteY14" fmla="*/ 0 h 129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5044" h="1291189">
                  <a:moveTo>
                    <a:pt x="437522" y="0"/>
                  </a:moveTo>
                  <a:cubicBezTo>
                    <a:pt x="679159" y="0"/>
                    <a:pt x="875044" y="264398"/>
                    <a:pt x="875044" y="590550"/>
                  </a:cubicBezTo>
                  <a:cubicBezTo>
                    <a:pt x="875044" y="753626"/>
                    <a:pt x="826073" y="901264"/>
                    <a:pt x="746897" y="1008132"/>
                  </a:cubicBezTo>
                  <a:lnTo>
                    <a:pt x="709725" y="1049529"/>
                  </a:lnTo>
                  <a:lnTo>
                    <a:pt x="663040" y="1291189"/>
                  </a:lnTo>
                  <a:lnTo>
                    <a:pt x="543552" y="1291189"/>
                  </a:lnTo>
                  <a:lnTo>
                    <a:pt x="520114" y="1169862"/>
                  </a:lnTo>
                  <a:lnTo>
                    <a:pt x="437522" y="1181100"/>
                  </a:lnTo>
                  <a:lnTo>
                    <a:pt x="362432" y="1170883"/>
                  </a:lnTo>
                  <a:lnTo>
                    <a:pt x="339190" y="1291189"/>
                  </a:lnTo>
                  <a:lnTo>
                    <a:pt x="219702" y="1291189"/>
                  </a:lnTo>
                  <a:lnTo>
                    <a:pt x="175127" y="1060451"/>
                  </a:lnTo>
                  <a:lnTo>
                    <a:pt x="128147" y="1008132"/>
                  </a:lnTo>
                  <a:cubicBezTo>
                    <a:pt x="48971" y="901264"/>
                    <a:pt x="0" y="753626"/>
                    <a:pt x="0" y="590550"/>
                  </a:cubicBezTo>
                  <a:cubicBezTo>
                    <a:pt x="0" y="264398"/>
                    <a:pt x="195885" y="0"/>
                    <a:pt x="437522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星: 24 pt 219">
              <a:extLst>
                <a:ext uri="{FF2B5EF4-FFF2-40B4-BE49-F238E27FC236}">
                  <a16:creationId xmlns:a16="http://schemas.microsoft.com/office/drawing/2014/main" id="{A5387049-0F5F-4989-91D8-854DE5D2A2D3}"/>
                </a:ext>
              </a:extLst>
            </p:cNvPr>
            <p:cNvSpPr/>
            <p:nvPr/>
          </p:nvSpPr>
          <p:spPr>
            <a:xfrm>
              <a:off x="1568395" y="1671472"/>
              <a:ext cx="626762" cy="763754"/>
            </a:xfrm>
            <a:prstGeom prst="star24">
              <a:avLst>
                <a:gd name="adj" fmla="val 45410"/>
              </a:avLst>
            </a:pr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206E8C6-A37B-4AB5-B4FB-0FCA8F0A2CB7}"/>
                </a:ext>
              </a:extLst>
            </p:cNvPr>
            <p:cNvSpPr/>
            <p:nvPr/>
          </p:nvSpPr>
          <p:spPr>
            <a:xfrm>
              <a:off x="1021664" y="609600"/>
              <a:ext cx="1729118" cy="1536700"/>
            </a:xfrm>
            <a:custGeom>
              <a:avLst/>
              <a:gdLst>
                <a:gd name="connsiteX0" fmla="*/ 864559 w 1729118"/>
                <a:gd name="connsiteY0" fmla="*/ 0 h 1536700"/>
                <a:gd name="connsiteX1" fmla="*/ 1632909 w 1729118"/>
                <a:gd name="connsiteY1" fmla="*/ 768350 h 1536700"/>
                <a:gd name="connsiteX2" fmla="*/ 1630579 w 1729118"/>
                <a:gd name="connsiteY2" fmla="*/ 791461 h 1536700"/>
                <a:gd name="connsiteX3" fmla="*/ 1699659 w 1729118"/>
                <a:gd name="connsiteY3" fmla="*/ 818721 h 1536700"/>
                <a:gd name="connsiteX4" fmla="*/ 1643030 w 1729118"/>
                <a:gd name="connsiteY4" fmla="*/ 887140 h 1536700"/>
                <a:gd name="connsiteX5" fmla="*/ 1729118 w 1729118"/>
                <a:gd name="connsiteY5" fmla="*/ 944964 h 1536700"/>
                <a:gd name="connsiteX6" fmla="*/ 1643030 w 1729118"/>
                <a:gd name="connsiteY6" fmla="*/ 1002787 h 1536700"/>
                <a:gd name="connsiteX7" fmla="*/ 1699659 w 1729118"/>
                <a:gd name="connsiteY7" fmla="*/ 1071206 h 1536700"/>
                <a:gd name="connsiteX8" fmla="*/ 1589983 w 1729118"/>
                <a:gd name="connsiteY8" fmla="*/ 1114486 h 1536700"/>
                <a:gd name="connsiteX9" fmla="*/ 1613289 w 1729118"/>
                <a:gd name="connsiteY9" fmla="*/ 1188845 h 1536700"/>
                <a:gd name="connsiteX10" fmla="*/ 1487999 w 1729118"/>
                <a:gd name="connsiteY10" fmla="*/ 1214532 h 1536700"/>
                <a:gd name="connsiteX11" fmla="*/ 1487394 w 1729118"/>
                <a:gd name="connsiteY11" fmla="*/ 1215265 h 1536700"/>
                <a:gd name="connsiteX12" fmla="*/ 1475895 w 1729118"/>
                <a:gd name="connsiteY12" fmla="*/ 1289864 h 1536700"/>
                <a:gd name="connsiteX13" fmla="*/ 1423732 w 1729118"/>
                <a:gd name="connsiteY13" fmla="*/ 1292424 h 1536700"/>
                <a:gd name="connsiteX14" fmla="*/ 1407865 w 1729118"/>
                <a:gd name="connsiteY14" fmla="*/ 1311656 h 1536700"/>
                <a:gd name="connsiteX15" fmla="*/ 864559 w 1729118"/>
                <a:gd name="connsiteY15" fmla="*/ 1536700 h 1536700"/>
                <a:gd name="connsiteX16" fmla="*/ 321254 w 1729118"/>
                <a:gd name="connsiteY16" fmla="*/ 1311656 h 1536700"/>
                <a:gd name="connsiteX17" fmla="*/ 305386 w 1729118"/>
                <a:gd name="connsiteY17" fmla="*/ 1292424 h 1536700"/>
                <a:gd name="connsiteX18" fmla="*/ 253223 w 1729118"/>
                <a:gd name="connsiteY18" fmla="*/ 1289864 h 1536700"/>
                <a:gd name="connsiteX19" fmla="*/ 241724 w 1729118"/>
                <a:gd name="connsiteY19" fmla="*/ 1215265 h 1536700"/>
                <a:gd name="connsiteX20" fmla="*/ 241119 w 1729118"/>
                <a:gd name="connsiteY20" fmla="*/ 1214532 h 1536700"/>
                <a:gd name="connsiteX21" fmla="*/ 115829 w 1729118"/>
                <a:gd name="connsiteY21" fmla="*/ 1188845 h 1536700"/>
                <a:gd name="connsiteX22" fmla="*/ 139135 w 1729118"/>
                <a:gd name="connsiteY22" fmla="*/ 1114486 h 1536700"/>
                <a:gd name="connsiteX23" fmla="*/ 29459 w 1729118"/>
                <a:gd name="connsiteY23" fmla="*/ 1071206 h 1536700"/>
                <a:gd name="connsiteX24" fmla="*/ 86088 w 1729118"/>
                <a:gd name="connsiteY24" fmla="*/ 1002787 h 1536700"/>
                <a:gd name="connsiteX25" fmla="*/ 0 w 1729118"/>
                <a:gd name="connsiteY25" fmla="*/ 944964 h 1536700"/>
                <a:gd name="connsiteX26" fmla="*/ 86088 w 1729118"/>
                <a:gd name="connsiteY26" fmla="*/ 887140 h 1536700"/>
                <a:gd name="connsiteX27" fmla="*/ 29459 w 1729118"/>
                <a:gd name="connsiteY27" fmla="*/ 818721 h 1536700"/>
                <a:gd name="connsiteX28" fmla="*/ 98539 w 1729118"/>
                <a:gd name="connsiteY28" fmla="*/ 791461 h 1536700"/>
                <a:gd name="connsiteX29" fmla="*/ 96209 w 1729118"/>
                <a:gd name="connsiteY29" fmla="*/ 768350 h 1536700"/>
                <a:gd name="connsiteX30" fmla="*/ 864559 w 1729118"/>
                <a:gd name="connsiteY30" fmla="*/ 0 h 15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29118" h="1536700">
                  <a:moveTo>
                    <a:pt x="864559" y="0"/>
                  </a:moveTo>
                  <a:cubicBezTo>
                    <a:pt x="1288907" y="0"/>
                    <a:pt x="1632909" y="344002"/>
                    <a:pt x="1632909" y="768350"/>
                  </a:cubicBezTo>
                  <a:lnTo>
                    <a:pt x="1630579" y="791461"/>
                  </a:lnTo>
                  <a:lnTo>
                    <a:pt x="1699659" y="818721"/>
                  </a:lnTo>
                  <a:lnTo>
                    <a:pt x="1643030" y="887140"/>
                  </a:lnTo>
                  <a:lnTo>
                    <a:pt x="1729118" y="944964"/>
                  </a:lnTo>
                  <a:lnTo>
                    <a:pt x="1643030" y="1002787"/>
                  </a:lnTo>
                  <a:lnTo>
                    <a:pt x="1699659" y="1071206"/>
                  </a:lnTo>
                  <a:lnTo>
                    <a:pt x="1589983" y="1114486"/>
                  </a:lnTo>
                  <a:lnTo>
                    <a:pt x="1613289" y="1188845"/>
                  </a:lnTo>
                  <a:lnTo>
                    <a:pt x="1487999" y="1214532"/>
                  </a:lnTo>
                  <a:lnTo>
                    <a:pt x="1487394" y="1215265"/>
                  </a:lnTo>
                  <a:lnTo>
                    <a:pt x="1475895" y="1289864"/>
                  </a:lnTo>
                  <a:lnTo>
                    <a:pt x="1423732" y="1292424"/>
                  </a:lnTo>
                  <a:lnTo>
                    <a:pt x="1407865" y="1311656"/>
                  </a:lnTo>
                  <a:cubicBezTo>
                    <a:pt x="1268821" y="1450700"/>
                    <a:pt x="1076733" y="1536700"/>
                    <a:pt x="864559" y="1536700"/>
                  </a:cubicBezTo>
                  <a:cubicBezTo>
                    <a:pt x="652385" y="1536700"/>
                    <a:pt x="460298" y="1450700"/>
                    <a:pt x="321254" y="1311656"/>
                  </a:cubicBezTo>
                  <a:lnTo>
                    <a:pt x="305386" y="1292424"/>
                  </a:lnTo>
                  <a:lnTo>
                    <a:pt x="253223" y="1289864"/>
                  </a:lnTo>
                  <a:lnTo>
                    <a:pt x="241724" y="1215265"/>
                  </a:lnTo>
                  <a:lnTo>
                    <a:pt x="241119" y="1214532"/>
                  </a:lnTo>
                  <a:lnTo>
                    <a:pt x="115829" y="1188845"/>
                  </a:lnTo>
                  <a:lnTo>
                    <a:pt x="139135" y="1114486"/>
                  </a:lnTo>
                  <a:lnTo>
                    <a:pt x="29459" y="1071206"/>
                  </a:lnTo>
                  <a:lnTo>
                    <a:pt x="86088" y="1002787"/>
                  </a:lnTo>
                  <a:lnTo>
                    <a:pt x="0" y="944964"/>
                  </a:lnTo>
                  <a:lnTo>
                    <a:pt x="86088" y="887140"/>
                  </a:lnTo>
                  <a:lnTo>
                    <a:pt x="29459" y="818721"/>
                  </a:lnTo>
                  <a:lnTo>
                    <a:pt x="98539" y="791461"/>
                  </a:lnTo>
                  <a:lnTo>
                    <a:pt x="96209" y="768350"/>
                  </a:lnTo>
                  <a:cubicBezTo>
                    <a:pt x="96209" y="344002"/>
                    <a:pt x="440211" y="0"/>
                    <a:pt x="864559" y="0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7625F663-0180-4BFC-B40A-F23C9A313043}"/>
                </a:ext>
              </a:extLst>
            </p:cNvPr>
            <p:cNvSpPr/>
            <p:nvPr/>
          </p:nvSpPr>
          <p:spPr>
            <a:xfrm>
              <a:off x="1410601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06E2F8BB-AA2C-42A8-A8ED-B680B484F1C4}"/>
                </a:ext>
              </a:extLst>
            </p:cNvPr>
            <p:cNvSpPr/>
            <p:nvPr/>
          </p:nvSpPr>
          <p:spPr>
            <a:xfrm>
              <a:off x="2001482" y="1095375"/>
              <a:ext cx="390526" cy="32284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月 223">
              <a:extLst>
                <a:ext uri="{FF2B5EF4-FFF2-40B4-BE49-F238E27FC236}">
                  <a16:creationId xmlns:a16="http://schemas.microsoft.com/office/drawing/2014/main" id="{688BB0D8-B44C-4D13-91A2-53E28F5F8D8C}"/>
                </a:ext>
              </a:extLst>
            </p:cNvPr>
            <p:cNvSpPr/>
            <p:nvPr/>
          </p:nvSpPr>
          <p:spPr>
            <a:xfrm rot="5400000">
              <a:off x="1850999" y="500393"/>
              <a:ext cx="61582" cy="403225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7C4DF02F-ACBE-4DA4-869E-003C4E5729E6}"/>
                </a:ext>
              </a:extLst>
            </p:cNvPr>
            <p:cNvSpPr/>
            <p:nvPr/>
          </p:nvSpPr>
          <p:spPr>
            <a:xfrm rot="5400000">
              <a:off x="1858176" y="616181"/>
              <a:ext cx="47228" cy="309232"/>
            </a:xfrm>
            <a:prstGeom prst="moon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C801A3D0-1556-4702-8EDD-EABF04CC1765}"/>
                </a:ext>
              </a:extLst>
            </p:cNvPr>
            <p:cNvGrpSpPr/>
            <p:nvPr/>
          </p:nvGrpSpPr>
          <p:grpSpPr>
            <a:xfrm rot="16200000">
              <a:off x="1029405" y="1311919"/>
              <a:ext cx="403225" cy="123196"/>
              <a:chOff x="2256795" y="2004715"/>
              <a:chExt cx="403225" cy="123196"/>
            </a:xfrm>
          </p:grpSpPr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1265B8D7-DF67-4B1C-B5D8-C94B2F611006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923D6A72-8361-46B4-8656-FABC26EFE26F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14CF1DF-A0AE-4B98-8EBD-0B03B0633F40}"/>
                </a:ext>
              </a:extLst>
            </p:cNvPr>
            <p:cNvGrpSpPr/>
            <p:nvPr/>
          </p:nvGrpSpPr>
          <p:grpSpPr>
            <a:xfrm rot="5400000">
              <a:off x="2343098" y="1311920"/>
              <a:ext cx="403225" cy="123196"/>
              <a:chOff x="2256795" y="2004715"/>
              <a:chExt cx="403225" cy="123196"/>
            </a:xfrm>
          </p:grpSpPr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A7260FD4-715E-4FF4-ABCD-19D95E2A2AE6}"/>
                  </a:ext>
                </a:extLst>
              </p:cNvPr>
              <p:cNvSpPr/>
              <p:nvPr/>
            </p:nvSpPr>
            <p:spPr>
              <a:xfrm rot="5400000">
                <a:off x="2427617" y="1833893"/>
                <a:ext cx="61582" cy="403225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5AD76B3C-B7FE-43A0-A534-B7DF687DEA04}"/>
                  </a:ext>
                </a:extLst>
              </p:cNvPr>
              <p:cNvSpPr/>
              <p:nvPr/>
            </p:nvSpPr>
            <p:spPr>
              <a:xfrm rot="5400000">
                <a:off x="2434794" y="1949681"/>
                <a:ext cx="47228" cy="309232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1B4B22FA-8E8A-48FB-A363-6FE2C5732233}"/>
                </a:ext>
              </a:extLst>
            </p:cNvPr>
            <p:cNvSpPr/>
            <p:nvPr/>
          </p:nvSpPr>
          <p:spPr>
            <a:xfrm rot="5400000">
              <a:off x="1862348" y="731209"/>
              <a:ext cx="38885" cy="213984"/>
            </a:xfrm>
            <a:prstGeom prst="moon">
              <a:avLst>
                <a:gd name="adj" fmla="val 6081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F4D6BBB-2CC4-44BE-995E-94F0BBA01AD5}"/>
                </a:ext>
              </a:extLst>
            </p:cNvPr>
            <p:cNvSpPr/>
            <p:nvPr/>
          </p:nvSpPr>
          <p:spPr>
            <a:xfrm>
              <a:off x="1859036" y="634894"/>
              <a:ext cx="45719" cy="308081"/>
            </a:xfrm>
            <a:custGeom>
              <a:avLst/>
              <a:gdLst>
                <a:gd name="connsiteX0" fmla="*/ 39887 w 79774"/>
                <a:gd name="connsiteY0" fmla="*/ 0 h 319034"/>
                <a:gd name="connsiteX1" fmla="*/ 54143 w 79774"/>
                <a:gd name="connsiteY1" fmla="*/ 21445 h 319034"/>
                <a:gd name="connsiteX2" fmla="*/ 79774 w 79774"/>
                <a:gd name="connsiteY2" fmla="*/ 159517 h 319034"/>
                <a:gd name="connsiteX3" fmla="*/ 54143 w 79774"/>
                <a:gd name="connsiteY3" fmla="*/ 297589 h 319034"/>
                <a:gd name="connsiteX4" fmla="*/ 39887 w 79774"/>
                <a:gd name="connsiteY4" fmla="*/ 319034 h 319034"/>
                <a:gd name="connsiteX5" fmla="*/ 25632 w 79774"/>
                <a:gd name="connsiteY5" fmla="*/ 297589 h 319034"/>
                <a:gd name="connsiteX6" fmla="*/ 0 w 79774"/>
                <a:gd name="connsiteY6" fmla="*/ 159517 h 319034"/>
                <a:gd name="connsiteX7" fmla="*/ 25632 w 79774"/>
                <a:gd name="connsiteY7" fmla="*/ 21445 h 319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774" h="319034">
                  <a:moveTo>
                    <a:pt x="39887" y="0"/>
                  </a:moveTo>
                  <a:lnTo>
                    <a:pt x="54143" y="21445"/>
                  </a:lnTo>
                  <a:cubicBezTo>
                    <a:pt x="69979" y="56781"/>
                    <a:pt x="79774" y="105597"/>
                    <a:pt x="79774" y="159517"/>
                  </a:cubicBezTo>
                  <a:cubicBezTo>
                    <a:pt x="79774" y="213438"/>
                    <a:pt x="69979" y="262253"/>
                    <a:pt x="54143" y="297589"/>
                  </a:cubicBezTo>
                  <a:lnTo>
                    <a:pt x="39887" y="319034"/>
                  </a:lnTo>
                  <a:lnTo>
                    <a:pt x="25632" y="297589"/>
                  </a:lnTo>
                  <a:cubicBezTo>
                    <a:pt x="9795" y="262253"/>
                    <a:pt x="0" y="213438"/>
                    <a:pt x="0" y="159517"/>
                  </a:cubicBezTo>
                  <a:cubicBezTo>
                    <a:pt x="0" y="105597"/>
                    <a:pt x="9795" y="56781"/>
                    <a:pt x="25632" y="2144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8FE1832C-4976-4AA4-8D7F-E39D31CE4C73}"/>
                </a:ext>
              </a:extLst>
            </p:cNvPr>
            <p:cNvSpPr/>
            <p:nvPr/>
          </p:nvSpPr>
          <p:spPr>
            <a:xfrm>
              <a:off x="1677617" y="1546625"/>
              <a:ext cx="408318" cy="280516"/>
            </a:xfrm>
            <a:custGeom>
              <a:avLst/>
              <a:gdLst>
                <a:gd name="connsiteX0" fmla="*/ 130 w 408318"/>
                <a:gd name="connsiteY0" fmla="*/ 0 h 567217"/>
                <a:gd name="connsiteX1" fmla="*/ 408188 w 408318"/>
                <a:gd name="connsiteY1" fmla="*/ 0 h 567217"/>
                <a:gd name="connsiteX2" fmla="*/ 408318 w 408318"/>
                <a:gd name="connsiteY2" fmla="*/ 3572 h 567217"/>
                <a:gd name="connsiteX3" fmla="*/ 204159 w 408318"/>
                <a:gd name="connsiteY3" fmla="*/ 567217 h 567217"/>
                <a:gd name="connsiteX4" fmla="*/ 0 w 408318"/>
                <a:gd name="connsiteY4" fmla="*/ 3572 h 5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18" h="567217">
                  <a:moveTo>
                    <a:pt x="130" y="0"/>
                  </a:moveTo>
                  <a:lnTo>
                    <a:pt x="408188" y="0"/>
                  </a:lnTo>
                  <a:lnTo>
                    <a:pt x="408318" y="3572"/>
                  </a:lnTo>
                  <a:cubicBezTo>
                    <a:pt x="408318" y="314865"/>
                    <a:pt x="316913" y="567217"/>
                    <a:pt x="204159" y="567217"/>
                  </a:cubicBezTo>
                  <a:cubicBezTo>
                    <a:pt x="91405" y="567217"/>
                    <a:pt x="0" y="314865"/>
                    <a:pt x="0" y="3572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7933382-0C3A-434F-9A91-59195C3E7CFA}"/>
                </a:ext>
              </a:extLst>
            </p:cNvPr>
            <p:cNvSpPr/>
            <p:nvPr/>
          </p:nvSpPr>
          <p:spPr>
            <a:xfrm>
              <a:off x="1453761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F67F54C-EB5A-4CCD-BD3C-D61137DD2061}"/>
                </a:ext>
              </a:extLst>
            </p:cNvPr>
            <p:cNvSpPr/>
            <p:nvPr/>
          </p:nvSpPr>
          <p:spPr>
            <a:xfrm flipH="1">
              <a:off x="2224352" y="2136692"/>
              <a:ext cx="99393" cy="353138"/>
            </a:xfrm>
            <a:custGeom>
              <a:avLst/>
              <a:gdLst>
                <a:gd name="connsiteX0" fmla="*/ 22511 w 99393"/>
                <a:gd name="connsiteY0" fmla="*/ 313268 h 353138"/>
                <a:gd name="connsiteX1" fmla="*/ 96218 w 99393"/>
                <a:gd name="connsiteY1" fmla="*/ 336366 h 353138"/>
                <a:gd name="connsiteX2" fmla="*/ 40504 w 99393"/>
                <a:gd name="connsiteY2" fmla="*/ 352835 h 353138"/>
                <a:gd name="connsiteX3" fmla="*/ 31289 w 99393"/>
                <a:gd name="connsiteY3" fmla="*/ 351439 h 353138"/>
                <a:gd name="connsiteX4" fmla="*/ 5717 w 99393"/>
                <a:gd name="connsiteY4" fmla="*/ 211571 h 353138"/>
                <a:gd name="connsiteX5" fmla="*/ 89868 w 99393"/>
                <a:gd name="connsiteY5" fmla="*/ 237942 h 353138"/>
                <a:gd name="connsiteX6" fmla="*/ 34154 w 99393"/>
                <a:gd name="connsiteY6" fmla="*/ 254411 h 353138"/>
                <a:gd name="connsiteX7" fmla="*/ 8628 w 99393"/>
                <a:gd name="connsiteY7" fmla="*/ 250543 h 353138"/>
                <a:gd name="connsiteX8" fmla="*/ 2177 w 99393"/>
                <a:gd name="connsiteY8" fmla="*/ 105878 h 353138"/>
                <a:gd name="connsiteX9" fmla="*/ 99393 w 99393"/>
                <a:gd name="connsiteY9" fmla="*/ 136342 h 353138"/>
                <a:gd name="connsiteX10" fmla="*/ 43679 w 99393"/>
                <a:gd name="connsiteY10" fmla="*/ 152812 h 353138"/>
                <a:gd name="connsiteX11" fmla="*/ 844 w 99393"/>
                <a:gd name="connsiteY11" fmla="*/ 146320 h 353138"/>
                <a:gd name="connsiteX12" fmla="*/ 0 w 99393"/>
                <a:gd name="connsiteY12" fmla="*/ 135021 h 353138"/>
                <a:gd name="connsiteX13" fmla="*/ 12570 w 99393"/>
                <a:gd name="connsiteY13" fmla="*/ 0 h 353138"/>
                <a:gd name="connsiteX14" fmla="*/ 93043 w 99393"/>
                <a:gd name="connsiteY14" fmla="*/ 25217 h 353138"/>
                <a:gd name="connsiteX15" fmla="*/ 37329 w 99393"/>
                <a:gd name="connsiteY15" fmla="*/ 41687 h 353138"/>
                <a:gd name="connsiteX16" fmla="*/ 7311 w 99393"/>
                <a:gd name="connsiteY16" fmla="*/ 37137 h 353138"/>
                <a:gd name="connsiteX17" fmla="*/ 8889 w 99393"/>
                <a:gd name="connsiteY17" fmla="*/ 16005 h 35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393" h="353138">
                  <a:moveTo>
                    <a:pt x="22511" y="313268"/>
                  </a:moveTo>
                  <a:lnTo>
                    <a:pt x="96218" y="336366"/>
                  </a:lnTo>
                  <a:cubicBezTo>
                    <a:pt x="88748" y="349305"/>
                    <a:pt x="69291" y="354507"/>
                    <a:pt x="40504" y="352835"/>
                  </a:cubicBezTo>
                  <a:lnTo>
                    <a:pt x="31289" y="351439"/>
                  </a:lnTo>
                  <a:close/>
                  <a:moveTo>
                    <a:pt x="5717" y="211571"/>
                  </a:moveTo>
                  <a:lnTo>
                    <a:pt x="89868" y="237942"/>
                  </a:lnTo>
                  <a:cubicBezTo>
                    <a:pt x="82398" y="250881"/>
                    <a:pt x="62942" y="256083"/>
                    <a:pt x="34154" y="254411"/>
                  </a:cubicBezTo>
                  <a:lnTo>
                    <a:pt x="8628" y="250543"/>
                  </a:lnTo>
                  <a:close/>
                  <a:moveTo>
                    <a:pt x="2177" y="105878"/>
                  </a:moveTo>
                  <a:lnTo>
                    <a:pt x="99393" y="136342"/>
                  </a:lnTo>
                  <a:cubicBezTo>
                    <a:pt x="91923" y="149281"/>
                    <a:pt x="72466" y="154484"/>
                    <a:pt x="43679" y="152812"/>
                  </a:cubicBezTo>
                  <a:lnTo>
                    <a:pt x="844" y="146320"/>
                  </a:lnTo>
                  <a:lnTo>
                    <a:pt x="0" y="135021"/>
                  </a:lnTo>
                  <a:close/>
                  <a:moveTo>
                    <a:pt x="12570" y="0"/>
                  </a:moveTo>
                  <a:lnTo>
                    <a:pt x="93043" y="25217"/>
                  </a:lnTo>
                  <a:cubicBezTo>
                    <a:pt x="85572" y="38156"/>
                    <a:pt x="66116" y="43359"/>
                    <a:pt x="37329" y="41687"/>
                  </a:cubicBezTo>
                  <a:lnTo>
                    <a:pt x="7311" y="37137"/>
                  </a:lnTo>
                  <a:lnTo>
                    <a:pt x="8889" y="160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18CC315-0943-4E76-B13E-7D36106666C5}"/>
                </a:ext>
              </a:extLst>
            </p:cNvPr>
            <p:cNvGrpSpPr/>
            <p:nvPr/>
          </p:nvGrpSpPr>
          <p:grpSpPr>
            <a:xfrm>
              <a:off x="1577289" y="1400692"/>
              <a:ext cx="617868" cy="380156"/>
              <a:chOff x="1744332" y="1391496"/>
              <a:chExt cx="617868" cy="380156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42CABBEC-8595-44F1-A2E9-70B9BA671962}"/>
                  </a:ext>
                </a:extLst>
              </p:cNvPr>
              <p:cNvSpPr/>
              <p:nvPr/>
            </p:nvSpPr>
            <p:spPr>
              <a:xfrm>
                <a:off x="1744332" y="1478268"/>
                <a:ext cx="617868" cy="293384"/>
              </a:xfrm>
              <a:custGeom>
                <a:avLst/>
                <a:gdLst>
                  <a:gd name="connsiteX0" fmla="*/ 237497 w 751219"/>
                  <a:gd name="connsiteY0" fmla="*/ 0 h 474994"/>
                  <a:gd name="connsiteX1" fmla="*/ 370284 w 751219"/>
                  <a:gd name="connsiteY1" fmla="*/ 40561 h 474994"/>
                  <a:gd name="connsiteX2" fmla="*/ 375610 w 751219"/>
                  <a:gd name="connsiteY2" fmla="*/ 44955 h 474994"/>
                  <a:gd name="connsiteX3" fmla="*/ 380935 w 751219"/>
                  <a:gd name="connsiteY3" fmla="*/ 40561 h 474994"/>
                  <a:gd name="connsiteX4" fmla="*/ 513722 w 751219"/>
                  <a:gd name="connsiteY4" fmla="*/ 0 h 474994"/>
                  <a:gd name="connsiteX5" fmla="*/ 751219 w 751219"/>
                  <a:gd name="connsiteY5" fmla="*/ 237497 h 474994"/>
                  <a:gd name="connsiteX6" fmla="*/ 513722 w 751219"/>
                  <a:gd name="connsiteY6" fmla="*/ 474994 h 474994"/>
                  <a:gd name="connsiteX7" fmla="*/ 380935 w 751219"/>
                  <a:gd name="connsiteY7" fmla="*/ 434433 h 474994"/>
                  <a:gd name="connsiteX8" fmla="*/ 375610 w 751219"/>
                  <a:gd name="connsiteY8" fmla="*/ 430039 h 474994"/>
                  <a:gd name="connsiteX9" fmla="*/ 370284 w 751219"/>
                  <a:gd name="connsiteY9" fmla="*/ 434433 h 474994"/>
                  <a:gd name="connsiteX10" fmla="*/ 237497 w 751219"/>
                  <a:gd name="connsiteY10" fmla="*/ 474994 h 474994"/>
                  <a:gd name="connsiteX11" fmla="*/ 0 w 751219"/>
                  <a:gd name="connsiteY11" fmla="*/ 237497 h 474994"/>
                  <a:gd name="connsiteX12" fmla="*/ 237497 w 751219"/>
                  <a:gd name="connsiteY12" fmla="*/ 0 h 47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1219" h="474994">
                    <a:moveTo>
                      <a:pt x="237497" y="0"/>
                    </a:moveTo>
                    <a:cubicBezTo>
                      <a:pt x="286685" y="0"/>
                      <a:pt x="332379" y="14953"/>
                      <a:pt x="370284" y="40561"/>
                    </a:cubicBezTo>
                    <a:lnTo>
                      <a:pt x="375610" y="44955"/>
                    </a:lnTo>
                    <a:lnTo>
                      <a:pt x="380935" y="40561"/>
                    </a:lnTo>
                    <a:cubicBezTo>
                      <a:pt x="418840" y="14953"/>
                      <a:pt x="464535" y="0"/>
                      <a:pt x="513722" y="0"/>
                    </a:cubicBezTo>
                    <a:cubicBezTo>
                      <a:pt x="644888" y="0"/>
                      <a:pt x="751219" y="106331"/>
                      <a:pt x="751219" y="237497"/>
                    </a:cubicBezTo>
                    <a:cubicBezTo>
                      <a:pt x="751219" y="368663"/>
                      <a:pt x="644888" y="474994"/>
                      <a:pt x="513722" y="474994"/>
                    </a:cubicBezTo>
                    <a:cubicBezTo>
                      <a:pt x="464535" y="474994"/>
                      <a:pt x="418840" y="460041"/>
                      <a:pt x="380935" y="434433"/>
                    </a:cubicBezTo>
                    <a:lnTo>
                      <a:pt x="375610" y="430039"/>
                    </a:lnTo>
                    <a:lnTo>
                      <a:pt x="370284" y="434433"/>
                    </a:lnTo>
                    <a:cubicBezTo>
                      <a:pt x="332379" y="460041"/>
                      <a:pt x="286685" y="474994"/>
                      <a:pt x="237497" y="474994"/>
                    </a:cubicBezTo>
                    <a:cubicBezTo>
                      <a:pt x="106331" y="474994"/>
                      <a:pt x="0" y="368663"/>
                      <a:pt x="0" y="237497"/>
                    </a:cubicBezTo>
                    <a:cubicBezTo>
                      <a:pt x="0" y="106331"/>
                      <a:pt x="106331" y="0"/>
                      <a:pt x="2374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512F1FCA-78FF-43D2-8F2F-D6D66194B81D}"/>
                  </a:ext>
                </a:extLst>
              </p:cNvPr>
              <p:cNvSpPr/>
              <p:nvPr/>
            </p:nvSpPr>
            <p:spPr>
              <a:xfrm>
                <a:off x="1976952" y="1391496"/>
                <a:ext cx="152628" cy="15262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2857D45A-C758-4444-8D0B-8D49304EEB38}"/>
                  </a:ext>
                </a:extLst>
              </p:cNvPr>
              <p:cNvSpPr/>
              <p:nvPr/>
            </p:nvSpPr>
            <p:spPr>
              <a:xfrm>
                <a:off x="2030406" y="1417657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46BFA55C-7294-449C-BA94-F9EB86741FAC}"/>
                </a:ext>
              </a:extLst>
            </p:cNvPr>
            <p:cNvSpPr/>
            <p:nvPr/>
          </p:nvSpPr>
          <p:spPr>
            <a:xfrm>
              <a:off x="1577289" y="1229290"/>
              <a:ext cx="56636" cy="7611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325A13F6-26AF-4ECE-A5A0-38A32EDA6F4B}"/>
                </a:ext>
              </a:extLst>
            </p:cNvPr>
            <p:cNvSpPr/>
            <p:nvPr/>
          </p:nvSpPr>
          <p:spPr>
            <a:xfrm>
              <a:off x="2158567" y="1229290"/>
              <a:ext cx="56636" cy="7611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E26350A0-BAE7-4F8F-A3A0-67506070283E}"/>
                </a:ext>
              </a:extLst>
            </p:cNvPr>
            <p:cNvGrpSpPr/>
            <p:nvPr/>
          </p:nvGrpSpPr>
          <p:grpSpPr>
            <a:xfrm>
              <a:off x="1889890" y="2894740"/>
              <a:ext cx="332582" cy="247642"/>
              <a:chOff x="2324497" y="2942365"/>
              <a:chExt cx="332582" cy="247642"/>
            </a:xfrm>
          </p:grpSpPr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D631646C-F958-4E16-B1A5-41332D754930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CAA17BE-CA48-482C-9974-BBD49DCC0F6D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859F3A46-33E6-44CD-917B-B105A02DFA8C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D406A954-1D28-4720-AF46-4B08A6DC63C9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6DA0CF4-1897-4524-A15E-043076EE33B5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D49305AF-FA60-407C-965A-01813373C3D4}"/>
                </a:ext>
              </a:extLst>
            </p:cNvPr>
            <p:cNvGrpSpPr/>
            <p:nvPr/>
          </p:nvGrpSpPr>
          <p:grpSpPr>
            <a:xfrm>
              <a:off x="1553920" y="2894740"/>
              <a:ext cx="332582" cy="247642"/>
              <a:chOff x="2324497" y="2942365"/>
              <a:chExt cx="332582" cy="247642"/>
            </a:xfrm>
          </p:grpSpPr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5533A773-6CF5-4950-9614-A22B0A173FE0}"/>
                  </a:ext>
                </a:extLst>
              </p:cNvPr>
              <p:cNvSpPr/>
              <p:nvPr/>
            </p:nvSpPr>
            <p:spPr>
              <a:xfrm>
                <a:off x="2324497" y="2966177"/>
                <a:ext cx="332582" cy="178594"/>
              </a:xfrm>
              <a:prstGeom prst="round2SameRect">
                <a:avLst>
                  <a:gd name="adj1" fmla="val 50000"/>
                  <a:gd name="adj2" fmla="val 28261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A9CDF1DE-ECD8-4B47-A11A-539DFE25170D}"/>
                  </a:ext>
                </a:extLst>
              </p:cNvPr>
              <p:cNvSpPr/>
              <p:nvPr/>
            </p:nvSpPr>
            <p:spPr>
              <a:xfrm>
                <a:off x="2351720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39A6C52-F2C7-4D5B-9490-48F79BF6EC21}"/>
                  </a:ext>
                </a:extLst>
              </p:cNvPr>
              <p:cNvSpPr/>
              <p:nvPr/>
            </p:nvSpPr>
            <p:spPr>
              <a:xfrm>
                <a:off x="2570795" y="3039680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E0C7F29A-1E80-4947-801B-166522CB6FD4}"/>
                  </a:ext>
                </a:extLst>
              </p:cNvPr>
              <p:cNvSpPr/>
              <p:nvPr/>
            </p:nvSpPr>
            <p:spPr>
              <a:xfrm>
                <a:off x="2394745" y="2942365"/>
                <a:ext cx="192086" cy="219075"/>
              </a:xfrm>
              <a:prstGeom prst="round2SameRect">
                <a:avLst>
                  <a:gd name="adj1" fmla="val 50000"/>
                  <a:gd name="adj2" fmla="val 31979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629B42FF-5978-4ECE-BFF5-AAFDA2324908}"/>
                  </a:ext>
                </a:extLst>
              </p:cNvPr>
              <p:cNvSpPr/>
              <p:nvPr/>
            </p:nvSpPr>
            <p:spPr>
              <a:xfrm>
                <a:off x="2463639" y="3037298"/>
                <a:ext cx="63391" cy="150327"/>
              </a:xfrm>
              <a:custGeom>
                <a:avLst/>
                <a:gdLst>
                  <a:gd name="connsiteX0" fmla="*/ 75248 w 150495"/>
                  <a:gd name="connsiteY0" fmla="*/ 0 h 279555"/>
                  <a:gd name="connsiteX1" fmla="*/ 84177 w 150495"/>
                  <a:gd name="connsiteY1" fmla="*/ 2473 h 279555"/>
                  <a:gd name="connsiteX2" fmla="*/ 150495 w 150495"/>
                  <a:gd name="connsiteY2" fmla="*/ 139777 h 279555"/>
                  <a:gd name="connsiteX3" fmla="*/ 84177 w 150495"/>
                  <a:gd name="connsiteY3" fmla="*/ 277081 h 279555"/>
                  <a:gd name="connsiteX4" fmla="*/ 75248 w 150495"/>
                  <a:gd name="connsiteY4" fmla="*/ 279555 h 279555"/>
                  <a:gd name="connsiteX5" fmla="*/ 66319 w 150495"/>
                  <a:gd name="connsiteY5" fmla="*/ 277081 h 279555"/>
                  <a:gd name="connsiteX6" fmla="*/ 0 w 150495"/>
                  <a:gd name="connsiteY6" fmla="*/ 139777 h 279555"/>
                  <a:gd name="connsiteX7" fmla="*/ 66319 w 150495"/>
                  <a:gd name="connsiteY7" fmla="*/ 2473 h 27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495" h="279555">
                    <a:moveTo>
                      <a:pt x="75248" y="0"/>
                    </a:moveTo>
                    <a:lnTo>
                      <a:pt x="84177" y="2473"/>
                    </a:lnTo>
                    <a:cubicBezTo>
                      <a:pt x="123149" y="25095"/>
                      <a:pt x="150495" y="78054"/>
                      <a:pt x="150495" y="139777"/>
                    </a:cubicBezTo>
                    <a:cubicBezTo>
                      <a:pt x="150495" y="201501"/>
                      <a:pt x="123149" y="254459"/>
                      <a:pt x="84177" y="277081"/>
                    </a:cubicBezTo>
                    <a:lnTo>
                      <a:pt x="75248" y="279555"/>
                    </a:lnTo>
                    <a:lnTo>
                      <a:pt x="66319" y="277081"/>
                    </a:lnTo>
                    <a:cubicBezTo>
                      <a:pt x="27346" y="254459"/>
                      <a:pt x="0" y="201501"/>
                      <a:pt x="0" y="139777"/>
                    </a:cubicBezTo>
                    <a:cubicBezTo>
                      <a:pt x="0" y="78054"/>
                      <a:pt x="27346" y="25095"/>
                      <a:pt x="66319" y="247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3023569A-94C5-4621-8E28-2F815A0AC8F8}"/>
                </a:ext>
              </a:extLst>
            </p:cNvPr>
            <p:cNvSpPr/>
            <p:nvPr/>
          </p:nvSpPr>
          <p:spPr>
            <a:xfrm>
              <a:off x="1338081" y="1508293"/>
              <a:ext cx="175451" cy="6198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B77626A2-3BD2-4F18-82E6-0431D66A42B2}"/>
                </a:ext>
              </a:extLst>
            </p:cNvPr>
            <p:cNvSpPr/>
            <p:nvPr/>
          </p:nvSpPr>
          <p:spPr>
            <a:xfrm>
              <a:off x="2262006" y="1508293"/>
              <a:ext cx="175451" cy="61989"/>
            </a:xfrm>
            <a:prstGeom prst="ellipse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BC670AB0-4C86-4AE6-B282-6BC7EDDB2D64}"/>
              </a:ext>
            </a:extLst>
          </p:cNvPr>
          <p:cNvGrpSpPr/>
          <p:nvPr/>
        </p:nvGrpSpPr>
        <p:grpSpPr>
          <a:xfrm>
            <a:off x="3758911" y="4057491"/>
            <a:ext cx="2448150" cy="2107198"/>
            <a:chOff x="3320590" y="3870083"/>
            <a:chExt cx="2448150" cy="2107198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DC0C3C67-70B3-4598-B961-E7A6D35AB87B}"/>
                </a:ext>
              </a:extLst>
            </p:cNvPr>
            <p:cNvGrpSpPr/>
            <p:nvPr/>
          </p:nvGrpSpPr>
          <p:grpSpPr>
            <a:xfrm rot="1817530">
              <a:off x="4894705" y="4586418"/>
              <a:ext cx="742864" cy="907273"/>
              <a:chOff x="3849556" y="2692761"/>
              <a:chExt cx="742864" cy="907273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7C642E3-5C83-4690-B736-89801BC57576}"/>
                  </a:ext>
                </a:extLst>
              </p:cNvPr>
              <p:cNvSpPr/>
              <p:nvPr/>
            </p:nvSpPr>
            <p:spPr>
              <a:xfrm rot="11700000" flipH="1">
                <a:off x="3849556" y="2692761"/>
                <a:ext cx="742864" cy="904020"/>
              </a:xfrm>
              <a:custGeom>
                <a:avLst/>
                <a:gdLst>
                  <a:gd name="connsiteX0" fmla="*/ 211123 w 905364"/>
                  <a:gd name="connsiteY0" fmla="*/ 327 h 1101773"/>
                  <a:gd name="connsiteX1" fmla="*/ 766199 w 905364"/>
                  <a:gd name="connsiteY1" fmla="*/ 263294 h 1101773"/>
                  <a:gd name="connsiteX2" fmla="*/ 837872 w 905364"/>
                  <a:gd name="connsiteY2" fmla="*/ 966999 h 1101773"/>
                  <a:gd name="connsiteX3" fmla="*/ 797985 w 905364"/>
                  <a:gd name="connsiteY3" fmla="*/ 1034595 h 1101773"/>
                  <a:gd name="connsiteX4" fmla="*/ 795085 w 905364"/>
                  <a:gd name="connsiteY4" fmla="*/ 1048956 h 1101773"/>
                  <a:gd name="connsiteX5" fmla="*/ 715403 w 905364"/>
                  <a:gd name="connsiteY5" fmla="*/ 1101773 h 1101773"/>
                  <a:gd name="connsiteX6" fmla="*/ 628925 w 905364"/>
                  <a:gd name="connsiteY6" fmla="*/ 1015295 h 1101773"/>
                  <a:gd name="connsiteX7" fmla="*/ 654254 w 905364"/>
                  <a:gd name="connsiteY7" fmla="*/ 954146 h 1101773"/>
                  <a:gd name="connsiteX8" fmla="*/ 663444 w 905364"/>
                  <a:gd name="connsiteY8" fmla="*/ 947950 h 1101773"/>
                  <a:gd name="connsiteX9" fmla="*/ 693532 w 905364"/>
                  <a:gd name="connsiteY9" fmla="*/ 896961 h 1101773"/>
                  <a:gd name="connsiteX10" fmla="*/ 638941 w 905364"/>
                  <a:gd name="connsiteY10" fmla="*/ 360977 h 1101773"/>
                  <a:gd name="connsiteX11" fmla="*/ 55358 w 905364"/>
                  <a:gd name="connsiteY11" fmla="*/ 191959 h 1101773"/>
                  <a:gd name="connsiteX12" fmla="*/ 0 w 905364"/>
                  <a:gd name="connsiteY12" fmla="*/ 41386 h 1101773"/>
                  <a:gd name="connsiteX13" fmla="*/ 211123 w 905364"/>
                  <a:gd name="connsiteY13" fmla="*/ 327 h 1101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5364" h="1101773">
                    <a:moveTo>
                      <a:pt x="211123" y="327"/>
                    </a:moveTo>
                    <a:cubicBezTo>
                      <a:pt x="423459" y="-6312"/>
                      <a:pt x="631694" y="88065"/>
                      <a:pt x="766199" y="263294"/>
                    </a:cubicBezTo>
                    <a:cubicBezTo>
                      <a:pt x="923123" y="467727"/>
                      <a:pt x="947799" y="740659"/>
                      <a:pt x="837872" y="966999"/>
                    </a:cubicBezTo>
                    <a:lnTo>
                      <a:pt x="797985" y="1034595"/>
                    </a:lnTo>
                    <a:lnTo>
                      <a:pt x="795085" y="1048956"/>
                    </a:lnTo>
                    <a:cubicBezTo>
                      <a:pt x="781957" y="1079994"/>
                      <a:pt x="751223" y="1101773"/>
                      <a:pt x="715403" y="1101773"/>
                    </a:cubicBezTo>
                    <a:cubicBezTo>
                      <a:pt x="667643" y="1101773"/>
                      <a:pt x="628925" y="1063055"/>
                      <a:pt x="628925" y="1015295"/>
                    </a:cubicBezTo>
                    <a:cubicBezTo>
                      <a:pt x="628925" y="991415"/>
                      <a:pt x="638605" y="969796"/>
                      <a:pt x="654254" y="954146"/>
                    </a:cubicBezTo>
                    <a:lnTo>
                      <a:pt x="663444" y="947950"/>
                    </a:lnTo>
                    <a:lnTo>
                      <a:pt x="693532" y="896961"/>
                    </a:lnTo>
                    <a:cubicBezTo>
                      <a:pt x="777258" y="724567"/>
                      <a:pt x="758464" y="516686"/>
                      <a:pt x="638941" y="360977"/>
                    </a:cubicBezTo>
                    <a:cubicBezTo>
                      <a:pt x="502344" y="183024"/>
                      <a:pt x="265914" y="114549"/>
                      <a:pt x="55358" y="191959"/>
                    </a:cubicBezTo>
                    <a:lnTo>
                      <a:pt x="0" y="41386"/>
                    </a:lnTo>
                    <a:cubicBezTo>
                      <a:pt x="69111" y="15978"/>
                      <a:pt x="140345" y="2541"/>
                      <a:pt x="211123" y="3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63451C2-D6C2-4D77-9FC6-7E17E3CE2AB5}"/>
                  </a:ext>
                </a:extLst>
              </p:cNvPr>
              <p:cNvSpPr/>
              <p:nvPr/>
            </p:nvSpPr>
            <p:spPr>
              <a:xfrm rot="11700000" flipH="1">
                <a:off x="4032907" y="2760936"/>
                <a:ext cx="553690" cy="839098"/>
              </a:xfrm>
              <a:custGeom>
                <a:avLst/>
                <a:gdLst>
                  <a:gd name="connsiteX0" fmla="*/ 199213 w 553690"/>
                  <a:gd name="connsiteY0" fmla="*/ 161374 h 839098"/>
                  <a:gd name="connsiteX1" fmla="*/ 203019 w 553690"/>
                  <a:gd name="connsiteY1" fmla="*/ 152350 h 839098"/>
                  <a:gd name="connsiteX2" fmla="*/ 201454 w 553690"/>
                  <a:gd name="connsiteY2" fmla="*/ 45014 h 839098"/>
                  <a:gd name="connsiteX3" fmla="*/ 180431 w 553690"/>
                  <a:gd name="connsiteY3" fmla="*/ 9247 h 839098"/>
                  <a:gd name="connsiteX4" fmla="*/ 176188 w 553690"/>
                  <a:gd name="connsiteY4" fmla="*/ 7556 h 839098"/>
                  <a:gd name="connsiteX5" fmla="*/ 148061 w 553690"/>
                  <a:gd name="connsiteY5" fmla="*/ 0 h 839098"/>
                  <a:gd name="connsiteX6" fmla="*/ 163099 w 553690"/>
                  <a:gd name="connsiteY6" fmla="*/ 57129 h 839098"/>
                  <a:gd name="connsiteX7" fmla="*/ 154717 w 553690"/>
                  <a:gd name="connsiteY7" fmla="*/ 139407 h 839098"/>
                  <a:gd name="connsiteX8" fmla="*/ 154091 w 553690"/>
                  <a:gd name="connsiteY8" fmla="*/ 140801 h 839098"/>
                  <a:gd name="connsiteX9" fmla="*/ 180440 w 553690"/>
                  <a:gd name="connsiteY9" fmla="*/ 150715 h 839098"/>
                  <a:gd name="connsiteX10" fmla="*/ 15592 w 553690"/>
                  <a:gd name="connsiteY10" fmla="*/ 112439 h 839098"/>
                  <a:gd name="connsiteX11" fmla="*/ 54687 w 553690"/>
                  <a:gd name="connsiteY11" fmla="*/ 114294 h 839098"/>
                  <a:gd name="connsiteX12" fmla="*/ 65610 w 553690"/>
                  <a:gd name="connsiteY12" fmla="*/ 116553 h 839098"/>
                  <a:gd name="connsiteX13" fmla="*/ 57240 w 553690"/>
                  <a:gd name="connsiteY13" fmla="*/ 68003 h 839098"/>
                  <a:gd name="connsiteX14" fmla="*/ 0 w 553690"/>
                  <a:gd name="connsiteY14" fmla="*/ 8380 h 839098"/>
                  <a:gd name="connsiteX15" fmla="*/ 18885 w 553690"/>
                  <a:gd name="connsiteY15" fmla="*/ 80118 h 839098"/>
                  <a:gd name="connsiteX16" fmla="*/ 317981 w 553690"/>
                  <a:gd name="connsiteY16" fmla="*/ 255976 h 839098"/>
                  <a:gd name="connsiteX17" fmla="*/ 321868 w 553690"/>
                  <a:gd name="connsiteY17" fmla="*/ 250978 h 839098"/>
                  <a:gd name="connsiteX18" fmla="*/ 308279 w 553690"/>
                  <a:gd name="connsiteY18" fmla="*/ 74489 h 839098"/>
                  <a:gd name="connsiteX19" fmla="*/ 307953 w 553690"/>
                  <a:gd name="connsiteY19" fmla="*/ 148670 h 839098"/>
                  <a:gd name="connsiteX20" fmla="*/ 281502 w 553690"/>
                  <a:gd name="connsiteY20" fmla="*/ 218239 h 839098"/>
                  <a:gd name="connsiteX21" fmla="*/ 289980 w 553690"/>
                  <a:gd name="connsiteY21" fmla="*/ 225022 h 839098"/>
                  <a:gd name="connsiteX22" fmla="*/ 442511 w 553690"/>
                  <a:gd name="connsiteY22" fmla="*/ 382494 h 839098"/>
                  <a:gd name="connsiteX23" fmla="*/ 525145 w 553690"/>
                  <a:gd name="connsiteY23" fmla="*/ 380809 h 839098"/>
                  <a:gd name="connsiteX24" fmla="*/ 530868 w 553690"/>
                  <a:gd name="connsiteY24" fmla="*/ 376768 h 839098"/>
                  <a:gd name="connsiteX25" fmla="*/ 516945 w 553690"/>
                  <a:gd name="connsiteY25" fmla="*/ 332416 h 839098"/>
                  <a:gd name="connsiteX26" fmla="*/ 506590 w 553690"/>
                  <a:gd name="connsiteY26" fmla="*/ 345121 h 839098"/>
                  <a:gd name="connsiteX27" fmla="*/ 442511 w 553690"/>
                  <a:gd name="connsiteY27" fmla="*/ 382494 h 839098"/>
                  <a:gd name="connsiteX28" fmla="*/ 389948 w 553690"/>
                  <a:gd name="connsiteY28" fmla="*/ 371623 h 839098"/>
                  <a:gd name="connsiteX29" fmla="*/ 410546 w 553690"/>
                  <a:gd name="connsiteY29" fmla="*/ 355604 h 839098"/>
                  <a:gd name="connsiteX30" fmla="*/ 441719 w 553690"/>
                  <a:gd name="connsiteY30" fmla="*/ 231197 h 839098"/>
                  <a:gd name="connsiteX31" fmla="*/ 404346 w 553690"/>
                  <a:gd name="connsiteY31" fmla="*/ 295276 h 839098"/>
                  <a:gd name="connsiteX32" fmla="*/ 364955 w 553690"/>
                  <a:gd name="connsiteY32" fmla="*/ 327383 h 839098"/>
                  <a:gd name="connsiteX33" fmla="*/ 418448 w 553690"/>
                  <a:gd name="connsiteY33" fmla="*/ 546281 h 839098"/>
                  <a:gd name="connsiteX34" fmla="*/ 441563 w 553690"/>
                  <a:gd name="connsiteY34" fmla="*/ 537527 h 839098"/>
                  <a:gd name="connsiteX35" fmla="*/ 507994 w 553690"/>
                  <a:gd name="connsiteY35" fmla="*/ 427819 h 839098"/>
                  <a:gd name="connsiteX36" fmla="*/ 453406 w 553690"/>
                  <a:gd name="connsiteY36" fmla="*/ 478049 h 839098"/>
                  <a:gd name="connsiteX37" fmla="*/ 420541 w 553690"/>
                  <a:gd name="connsiteY37" fmla="*/ 491364 h 839098"/>
                  <a:gd name="connsiteX38" fmla="*/ 490696 w 553690"/>
                  <a:gd name="connsiteY38" fmla="*/ 600221 h 839098"/>
                  <a:gd name="connsiteX39" fmla="*/ 523085 w 553690"/>
                  <a:gd name="connsiteY39" fmla="*/ 606457 h 839098"/>
                  <a:gd name="connsiteX40" fmla="*/ 548385 w 553690"/>
                  <a:gd name="connsiteY40" fmla="*/ 603944 h 839098"/>
                  <a:gd name="connsiteX41" fmla="*/ 553690 w 553690"/>
                  <a:gd name="connsiteY41" fmla="*/ 554207 h 839098"/>
                  <a:gd name="connsiteX42" fmla="*/ 531358 w 553690"/>
                  <a:gd name="connsiteY42" fmla="*/ 566273 h 839098"/>
                  <a:gd name="connsiteX43" fmla="*/ 457865 w 553690"/>
                  <a:gd name="connsiteY43" fmla="*/ 576359 h 839098"/>
                  <a:gd name="connsiteX44" fmla="*/ 490696 w 553690"/>
                  <a:gd name="connsiteY44" fmla="*/ 600221 h 839098"/>
                  <a:gd name="connsiteX45" fmla="*/ 382812 w 553690"/>
                  <a:gd name="connsiteY45" fmla="*/ 707971 h 839098"/>
                  <a:gd name="connsiteX46" fmla="*/ 419510 w 553690"/>
                  <a:gd name="connsiteY46" fmla="*/ 711104 h 839098"/>
                  <a:gd name="connsiteX47" fmla="*/ 523304 w 553690"/>
                  <a:gd name="connsiteY47" fmla="*/ 650332 h 839098"/>
                  <a:gd name="connsiteX48" fmla="*/ 453676 w 553690"/>
                  <a:gd name="connsiteY48" fmla="*/ 668731 h 839098"/>
                  <a:gd name="connsiteX49" fmla="*/ 396725 w 553690"/>
                  <a:gd name="connsiteY49" fmla="*/ 665024 h 839098"/>
                  <a:gd name="connsiteX50" fmla="*/ 463949 w 553690"/>
                  <a:gd name="connsiteY50" fmla="*/ 839098 h 839098"/>
                  <a:gd name="connsiteX51" fmla="*/ 466146 w 553690"/>
                  <a:gd name="connsiteY51" fmla="*/ 828221 h 839098"/>
                  <a:gd name="connsiteX52" fmla="*/ 484102 w 553690"/>
                  <a:gd name="connsiteY52" fmla="*/ 797790 h 839098"/>
                  <a:gd name="connsiteX53" fmla="*/ 442189 w 553690"/>
                  <a:gd name="connsiteY53" fmla="*/ 789923 h 839098"/>
                  <a:gd name="connsiteX54" fmla="*/ 379297 w 553690"/>
                  <a:gd name="connsiteY54" fmla="*/ 754835 h 839098"/>
                  <a:gd name="connsiteX55" fmla="*/ 429356 w 553690"/>
                  <a:gd name="connsiteY55" fmla="*/ 824723 h 839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53690" h="839098">
                    <a:moveTo>
                      <a:pt x="199213" y="161374"/>
                    </a:moveTo>
                    <a:lnTo>
                      <a:pt x="203019" y="152350"/>
                    </a:lnTo>
                    <a:cubicBezTo>
                      <a:pt x="213458" y="113393"/>
                      <a:pt x="212095" y="75228"/>
                      <a:pt x="201454" y="45014"/>
                    </a:cubicBezTo>
                    <a:lnTo>
                      <a:pt x="180431" y="9247"/>
                    </a:lnTo>
                    <a:lnTo>
                      <a:pt x="176188" y="7556"/>
                    </a:lnTo>
                    <a:lnTo>
                      <a:pt x="148061" y="0"/>
                    </a:lnTo>
                    <a:lnTo>
                      <a:pt x="163099" y="57129"/>
                    </a:lnTo>
                    <a:cubicBezTo>
                      <a:pt x="164898" y="83513"/>
                      <a:pt x="162153" y="111654"/>
                      <a:pt x="154717" y="139407"/>
                    </a:cubicBezTo>
                    <a:lnTo>
                      <a:pt x="154091" y="140801"/>
                    </a:lnTo>
                    <a:lnTo>
                      <a:pt x="180440" y="150715"/>
                    </a:lnTo>
                    <a:close/>
                    <a:moveTo>
                      <a:pt x="15592" y="112439"/>
                    </a:moveTo>
                    <a:lnTo>
                      <a:pt x="54687" y="114294"/>
                    </a:lnTo>
                    <a:lnTo>
                      <a:pt x="65610" y="116553"/>
                    </a:lnTo>
                    <a:lnTo>
                      <a:pt x="57240" y="68003"/>
                    </a:lnTo>
                    <a:cubicBezTo>
                      <a:pt x="46598" y="37790"/>
                      <a:pt x="26678" y="15528"/>
                      <a:pt x="0" y="8380"/>
                    </a:cubicBezTo>
                    <a:cubicBezTo>
                      <a:pt x="10742" y="29105"/>
                      <a:pt x="17086" y="53733"/>
                      <a:pt x="18885" y="80118"/>
                    </a:cubicBezTo>
                    <a:close/>
                    <a:moveTo>
                      <a:pt x="317981" y="255976"/>
                    </a:moveTo>
                    <a:lnTo>
                      <a:pt x="321868" y="250978"/>
                    </a:lnTo>
                    <a:cubicBezTo>
                      <a:pt x="362199" y="181124"/>
                      <a:pt x="356115" y="102107"/>
                      <a:pt x="308279" y="74489"/>
                    </a:cubicBezTo>
                    <a:cubicBezTo>
                      <a:pt x="313291" y="97289"/>
                      <a:pt x="313044" y="122719"/>
                      <a:pt x="307953" y="148670"/>
                    </a:cubicBezTo>
                    <a:lnTo>
                      <a:pt x="281502" y="218239"/>
                    </a:lnTo>
                    <a:lnTo>
                      <a:pt x="289980" y="225022"/>
                    </a:lnTo>
                    <a:close/>
                    <a:moveTo>
                      <a:pt x="442511" y="382494"/>
                    </a:moveTo>
                    <a:cubicBezTo>
                      <a:pt x="466429" y="396304"/>
                      <a:pt x="496256" y="394648"/>
                      <a:pt x="525145" y="380809"/>
                    </a:cubicBezTo>
                    <a:lnTo>
                      <a:pt x="530868" y="376768"/>
                    </a:lnTo>
                    <a:lnTo>
                      <a:pt x="516945" y="332416"/>
                    </a:lnTo>
                    <a:lnTo>
                      <a:pt x="506590" y="345121"/>
                    </a:lnTo>
                    <a:cubicBezTo>
                      <a:pt x="486661" y="362505"/>
                      <a:pt x="464762" y="375434"/>
                      <a:pt x="442511" y="382494"/>
                    </a:cubicBezTo>
                    <a:close/>
                    <a:moveTo>
                      <a:pt x="389948" y="371623"/>
                    </a:moveTo>
                    <a:lnTo>
                      <a:pt x="410546" y="355604"/>
                    </a:lnTo>
                    <a:cubicBezTo>
                      <a:pt x="448351" y="316246"/>
                      <a:pt x="462433" y="267073"/>
                      <a:pt x="441719" y="231197"/>
                    </a:cubicBezTo>
                    <a:cubicBezTo>
                      <a:pt x="434659" y="253448"/>
                      <a:pt x="421731" y="275348"/>
                      <a:pt x="404346" y="295276"/>
                    </a:cubicBezTo>
                    <a:lnTo>
                      <a:pt x="364955" y="327383"/>
                    </a:lnTo>
                    <a:close/>
                    <a:moveTo>
                      <a:pt x="418448" y="546281"/>
                    </a:moveTo>
                    <a:lnTo>
                      <a:pt x="441563" y="537527"/>
                    </a:lnTo>
                    <a:cubicBezTo>
                      <a:pt x="489283" y="511048"/>
                      <a:pt x="517222" y="468204"/>
                      <a:pt x="507994" y="427819"/>
                    </a:cubicBezTo>
                    <a:cubicBezTo>
                      <a:pt x="494694" y="447003"/>
                      <a:pt x="475889" y="464124"/>
                      <a:pt x="453406" y="478049"/>
                    </a:cubicBezTo>
                    <a:lnTo>
                      <a:pt x="420541" y="491364"/>
                    </a:lnTo>
                    <a:close/>
                    <a:moveTo>
                      <a:pt x="490696" y="600221"/>
                    </a:moveTo>
                    <a:cubicBezTo>
                      <a:pt x="500560" y="603956"/>
                      <a:pt x="511490" y="606027"/>
                      <a:pt x="523085" y="606457"/>
                    </a:cubicBezTo>
                    <a:lnTo>
                      <a:pt x="548385" y="603944"/>
                    </a:lnTo>
                    <a:lnTo>
                      <a:pt x="553690" y="554207"/>
                    </a:lnTo>
                    <a:lnTo>
                      <a:pt x="531358" y="566273"/>
                    </a:lnTo>
                    <a:cubicBezTo>
                      <a:pt x="506302" y="574735"/>
                      <a:pt x="481126" y="578326"/>
                      <a:pt x="457865" y="576359"/>
                    </a:cubicBezTo>
                    <a:cubicBezTo>
                      <a:pt x="466284" y="587305"/>
                      <a:pt x="477543" y="595242"/>
                      <a:pt x="490696" y="600221"/>
                    </a:cubicBezTo>
                    <a:close/>
                    <a:moveTo>
                      <a:pt x="382812" y="707971"/>
                    </a:moveTo>
                    <a:lnTo>
                      <a:pt x="419510" y="711104"/>
                    </a:lnTo>
                    <a:cubicBezTo>
                      <a:pt x="473539" y="708793"/>
                      <a:pt x="515900" y="685838"/>
                      <a:pt x="523304" y="650332"/>
                    </a:cubicBezTo>
                    <a:cubicBezTo>
                      <a:pt x="503615" y="660303"/>
                      <a:pt x="479700" y="666497"/>
                      <a:pt x="453676" y="668731"/>
                    </a:cubicBezTo>
                    <a:lnTo>
                      <a:pt x="396725" y="665024"/>
                    </a:lnTo>
                    <a:close/>
                    <a:moveTo>
                      <a:pt x="463949" y="839098"/>
                    </a:moveTo>
                    <a:lnTo>
                      <a:pt x="466146" y="828221"/>
                    </a:lnTo>
                    <a:lnTo>
                      <a:pt x="484102" y="797790"/>
                    </a:lnTo>
                    <a:lnTo>
                      <a:pt x="442189" y="789923"/>
                    </a:lnTo>
                    <a:cubicBezTo>
                      <a:pt x="417532" y="781306"/>
                      <a:pt x="395899" y="769376"/>
                      <a:pt x="379297" y="754835"/>
                    </a:cubicBezTo>
                    <a:cubicBezTo>
                      <a:pt x="378075" y="782010"/>
                      <a:pt x="397651" y="807220"/>
                      <a:pt x="429356" y="8247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090C1E07-D444-4825-A91C-A817F56B3B11}"/>
                </a:ext>
              </a:extLst>
            </p:cNvPr>
            <p:cNvGrpSpPr/>
            <p:nvPr/>
          </p:nvGrpSpPr>
          <p:grpSpPr>
            <a:xfrm>
              <a:off x="3320590" y="4660901"/>
              <a:ext cx="2448150" cy="1316380"/>
              <a:chOff x="-1172439" y="3674281"/>
              <a:chExt cx="1613616" cy="867649"/>
            </a:xfrm>
          </p:grpSpPr>
          <p:sp>
            <p:nvSpPr>
              <p:cNvPr id="288" name="円/楕円 68">
                <a:extLst>
                  <a:ext uri="{FF2B5EF4-FFF2-40B4-BE49-F238E27FC236}">
                    <a16:creationId xmlns:a16="http://schemas.microsoft.com/office/drawing/2014/main" id="{7D7CADB7-FEA4-4748-8847-1CA31660EBA1}"/>
                  </a:ext>
                </a:extLst>
              </p:cNvPr>
              <p:cNvSpPr/>
              <p:nvPr/>
            </p:nvSpPr>
            <p:spPr>
              <a:xfrm rot="2697867" flipH="1">
                <a:off x="-265784" y="4079813"/>
                <a:ext cx="706961" cy="395261"/>
              </a:xfrm>
              <a:custGeom>
                <a:avLst/>
                <a:gdLst>
                  <a:gd name="connsiteX0" fmla="*/ 0 w 1075546"/>
                  <a:gd name="connsiteY0" fmla="*/ 143718 h 287435"/>
                  <a:gd name="connsiteX1" fmla="*/ 537773 w 1075546"/>
                  <a:gd name="connsiteY1" fmla="*/ 0 h 287435"/>
                  <a:gd name="connsiteX2" fmla="*/ 1075546 w 1075546"/>
                  <a:gd name="connsiteY2" fmla="*/ 143718 h 287435"/>
                  <a:gd name="connsiteX3" fmla="*/ 537773 w 1075546"/>
                  <a:gd name="connsiteY3" fmla="*/ 287436 h 287435"/>
                  <a:gd name="connsiteX4" fmla="*/ 0 w 1075546"/>
                  <a:gd name="connsiteY4" fmla="*/ 143718 h 287435"/>
                  <a:gd name="connsiteX0" fmla="*/ 0 w 1075546"/>
                  <a:gd name="connsiteY0" fmla="*/ 47720 h 191438"/>
                  <a:gd name="connsiteX1" fmla="*/ 537773 w 1075546"/>
                  <a:gd name="connsiteY1" fmla="*/ 11952 h 191438"/>
                  <a:gd name="connsiteX2" fmla="*/ 1075546 w 1075546"/>
                  <a:gd name="connsiteY2" fmla="*/ 47720 h 191438"/>
                  <a:gd name="connsiteX3" fmla="*/ 537773 w 1075546"/>
                  <a:gd name="connsiteY3" fmla="*/ 191438 h 191438"/>
                  <a:gd name="connsiteX4" fmla="*/ 0 w 1075546"/>
                  <a:gd name="connsiteY4" fmla="*/ 47720 h 191438"/>
                  <a:gd name="connsiteX0" fmla="*/ 263 w 1075809"/>
                  <a:gd name="connsiteY0" fmla="*/ 47720 h 343838"/>
                  <a:gd name="connsiteX1" fmla="*/ 538036 w 1075809"/>
                  <a:gd name="connsiteY1" fmla="*/ 11952 h 343838"/>
                  <a:gd name="connsiteX2" fmla="*/ 1075809 w 1075809"/>
                  <a:gd name="connsiteY2" fmla="*/ 47720 h 343838"/>
                  <a:gd name="connsiteX3" fmla="*/ 595186 w 1075809"/>
                  <a:gd name="connsiteY3" fmla="*/ 343838 h 343838"/>
                  <a:gd name="connsiteX4" fmla="*/ 263 w 1075809"/>
                  <a:gd name="connsiteY4" fmla="*/ 47720 h 343838"/>
                  <a:gd name="connsiteX0" fmla="*/ 812 w 1076358"/>
                  <a:gd name="connsiteY0" fmla="*/ 34683 h 330801"/>
                  <a:gd name="connsiteX1" fmla="*/ 500485 w 1076358"/>
                  <a:gd name="connsiteY1" fmla="*/ 37015 h 330801"/>
                  <a:gd name="connsiteX2" fmla="*/ 1076358 w 1076358"/>
                  <a:gd name="connsiteY2" fmla="*/ 34683 h 330801"/>
                  <a:gd name="connsiteX3" fmla="*/ 595735 w 1076358"/>
                  <a:gd name="connsiteY3" fmla="*/ 330801 h 330801"/>
                  <a:gd name="connsiteX4" fmla="*/ 812 w 1076358"/>
                  <a:gd name="connsiteY4" fmla="*/ 34683 h 330801"/>
                  <a:gd name="connsiteX0" fmla="*/ 812 w 1130574"/>
                  <a:gd name="connsiteY0" fmla="*/ 34683 h 330801"/>
                  <a:gd name="connsiteX1" fmla="*/ 500485 w 1130574"/>
                  <a:gd name="connsiteY1" fmla="*/ 37015 h 330801"/>
                  <a:gd name="connsiteX2" fmla="*/ 1076358 w 1130574"/>
                  <a:gd name="connsiteY2" fmla="*/ 34683 h 330801"/>
                  <a:gd name="connsiteX3" fmla="*/ 595735 w 1130574"/>
                  <a:gd name="connsiteY3" fmla="*/ 330801 h 330801"/>
                  <a:gd name="connsiteX4" fmla="*/ 812 w 1130574"/>
                  <a:gd name="connsiteY4" fmla="*/ 34683 h 33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0574" h="330801">
                    <a:moveTo>
                      <a:pt x="812" y="34683"/>
                    </a:moveTo>
                    <a:cubicBezTo>
                      <a:pt x="-15063" y="-14281"/>
                      <a:pt x="203481" y="37015"/>
                      <a:pt x="500485" y="37015"/>
                    </a:cubicBezTo>
                    <a:cubicBezTo>
                      <a:pt x="797489" y="37015"/>
                      <a:pt x="1076358" y="-44690"/>
                      <a:pt x="1076358" y="34683"/>
                    </a:cubicBezTo>
                    <a:cubicBezTo>
                      <a:pt x="1273208" y="222006"/>
                      <a:pt x="892739" y="330801"/>
                      <a:pt x="595735" y="330801"/>
                    </a:cubicBezTo>
                    <a:cubicBezTo>
                      <a:pt x="298731" y="330801"/>
                      <a:pt x="16687" y="83647"/>
                      <a:pt x="812" y="3468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円/楕円 68">
                <a:extLst>
                  <a:ext uri="{FF2B5EF4-FFF2-40B4-BE49-F238E27FC236}">
                    <a16:creationId xmlns:a16="http://schemas.microsoft.com/office/drawing/2014/main" id="{A6A81EF1-C77C-48EC-92BA-B2A4E533E45E}"/>
                  </a:ext>
                </a:extLst>
              </p:cNvPr>
              <p:cNvSpPr/>
              <p:nvPr/>
            </p:nvSpPr>
            <p:spPr>
              <a:xfrm rot="18902133">
                <a:off x="-1172439" y="4079813"/>
                <a:ext cx="706961" cy="395261"/>
              </a:xfrm>
              <a:custGeom>
                <a:avLst/>
                <a:gdLst>
                  <a:gd name="connsiteX0" fmla="*/ 0 w 1075546"/>
                  <a:gd name="connsiteY0" fmla="*/ 143718 h 287435"/>
                  <a:gd name="connsiteX1" fmla="*/ 537773 w 1075546"/>
                  <a:gd name="connsiteY1" fmla="*/ 0 h 287435"/>
                  <a:gd name="connsiteX2" fmla="*/ 1075546 w 1075546"/>
                  <a:gd name="connsiteY2" fmla="*/ 143718 h 287435"/>
                  <a:gd name="connsiteX3" fmla="*/ 537773 w 1075546"/>
                  <a:gd name="connsiteY3" fmla="*/ 287436 h 287435"/>
                  <a:gd name="connsiteX4" fmla="*/ 0 w 1075546"/>
                  <a:gd name="connsiteY4" fmla="*/ 143718 h 287435"/>
                  <a:gd name="connsiteX0" fmla="*/ 0 w 1075546"/>
                  <a:gd name="connsiteY0" fmla="*/ 47720 h 191438"/>
                  <a:gd name="connsiteX1" fmla="*/ 537773 w 1075546"/>
                  <a:gd name="connsiteY1" fmla="*/ 11952 h 191438"/>
                  <a:gd name="connsiteX2" fmla="*/ 1075546 w 1075546"/>
                  <a:gd name="connsiteY2" fmla="*/ 47720 h 191438"/>
                  <a:gd name="connsiteX3" fmla="*/ 537773 w 1075546"/>
                  <a:gd name="connsiteY3" fmla="*/ 191438 h 191438"/>
                  <a:gd name="connsiteX4" fmla="*/ 0 w 1075546"/>
                  <a:gd name="connsiteY4" fmla="*/ 47720 h 191438"/>
                  <a:gd name="connsiteX0" fmla="*/ 263 w 1075809"/>
                  <a:gd name="connsiteY0" fmla="*/ 47720 h 343838"/>
                  <a:gd name="connsiteX1" fmla="*/ 538036 w 1075809"/>
                  <a:gd name="connsiteY1" fmla="*/ 11952 h 343838"/>
                  <a:gd name="connsiteX2" fmla="*/ 1075809 w 1075809"/>
                  <a:gd name="connsiteY2" fmla="*/ 47720 h 343838"/>
                  <a:gd name="connsiteX3" fmla="*/ 595186 w 1075809"/>
                  <a:gd name="connsiteY3" fmla="*/ 343838 h 343838"/>
                  <a:gd name="connsiteX4" fmla="*/ 263 w 1075809"/>
                  <a:gd name="connsiteY4" fmla="*/ 47720 h 343838"/>
                  <a:gd name="connsiteX0" fmla="*/ 812 w 1076358"/>
                  <a:gd name="connsiteY0" fmla="*/ 34683 h 330801"/>
                  <a:gd name="connsiteX1" fmla="*/ 500485 w 1076358"/>
                  <a:gd name="connsiteY1" fmla="*/ 37015 h 330801"/>
                  <a:gd name="connsiteX2" fmla="*/ 1076358 w 1076358"/>
                  <a:gd name="connsiteY2" fmla="*/ 34683 h 330801"/>
                  <a:gd name="connsiteX3" fmla="*/ 595735 w 1076358"/>
                  <a:gd name="connsiteY3" fmla="*/ 330801 h 330801"/>
                  <a:gd name="connsiteX4" fmla="*/ 812 w 1076358"/>
                  <a:gd name="connsiteY4" fmla="*/ 34683 h 330801"/>
                  <a:gd name="connsiteX0" fmla="*/ 812 w 1130574"/>
                  <a:gd name="connsiteY0" fmla="*/ 34683 h 330801"/>
                  <a:gd name="connsiteX1" fmla="*/ 500485 w 1130574"/>
                  <a:gd name="connsiteY1" fmla="*/ 37015 h 330801"/>
                  <a:gd name="connsiteX2" fmla="*/ 1076358 w 1130574"/>
                  <a:gd name="connsiteY2" fmla="*/ 34683 h 330801"/>
                  <a:gd name="connsiteX3" fmla="*/ 595735 w 1130574"/>
                  <a:gd name="connsiteY3" fmla="*/ 330801 h 330801"/>
                  <a:gd name="connsiteX4" fmla="*/ 812 w 1130574"/>
                  <a:gd name="connsiteY4" fmla="*/ 34683 h 33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0574" h="330801">
                    <a:moveTo>
                      <a:pt x="812" y="34683"/>
                    </a:moveTo>
                    <a:cubicBezTo>
                      <a:pt x="-15063" y="-14281"/>
                      <a:pt x="203481" y="37015"/>
                      <a:pt x="500485" y="37015"/>
                    </a:cubicBezTo>
                    <a:cubicBezTo>
                      <a:pt x="797489" y="37015"/>
                      <a:pt x="1076358" y="-44690"/>
                      <a:pt x="1076358" y="34683"/>
                    </a:cubicBezTo>
                    <a:cubicBezTo>
                      <a:pt x="1273208" y="222006"/>
                      <a:pt x="892739" y="330801"/>
                      <a:pt x="595735" y="330801"/>
                    </a:cubicBezTo>
                    <a:cubicBezTo>
                      <a:pt x="298731" y="330801"/>
                      <a:pt x="16687" y="83647"/>
                      <a:pt x="812" y="3468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片側の 2 つの角を丸めた四角形 872">
                <a:extLst>
                  <a:ext uri="{FF2B5EF4-FFF2-40B4-BE49-F238E27FC236}">
                    <a16:creationId xmlns:a16="http://schemas.microsoft.com/office/drawing/2014/main" id="{7D121FFB-EDA2-4FDD-A791-12A0E864D1D1}"/>
                  </a:ext>
                </a:extLst>
              </p:cNvPr>
              <p:cNvSpPr/>
              <p:nvPr/>
            </p:nvSpPr>
            <p:spPr>
              <a:xfrm>
                <a:off x="-775020" y="3674281"/>
                <a:ext cx="814794" cy="549548"/>
              </a:xfrm>
              <a:prstGeom prst="round2SameRect">
                <a:avLst>
                  <a:gd name="adj1" fmla="val 22549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片側の 2 つの角を丸めた四角形 873">
                <a:extLst>
                  <a:ext uri="{FF2B5EF4-FFF2-40B4-BE49-F238E27FC236}">
                    <a16:creationId xmlns:a16="http://schemas.microsoft.com/office/drawing/2014/main" id="{FE37935D-DDC8-4AA5-8224-81BFC10F3E0A}"/>
                  </a:ext>
                </a:extLst>
              </p:cNvPr>
              <p:cNvSpPr/>
              <p:nvPr/>
            </p:nvSpPr>
            <p:spPr>
              <a:xfrm>
                <a:off x="-566557" y="3674281"/>
                <a:ext cx="386859" cy="549548"/>
              </a:xfrm>
              <a:prstGeom prst="round2SameRect">
                <a:avLst>
                  <a:gd name="adj1" fmla="val 12204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二等辺三角形 291">
                <a:extLst>
                  <a:ext uri="{FF2B5EF4-FFF2-40B4-BE49-F238E27FC236}">
                    <a16:creationId xmlns:a16="http://schemas.microsoft.com/office/drawing/2014/main" id="{D3179A7A-8B8D-4507-A7F7-17554BC67B03}"/>
                  </a:ext>
                </a:extLst>
              </p:cNvPr>
              <p:cNvSpPr/>
              <p:nvPr/>
            </p:nvSpPr>
            <p:spPr>
              <a:xfrm rot="10800000">
                <a:off x="-492104" y="3761797"/>
                <a:ext cx="258491" cy="270643"/>
              </a:xfrm>
              <a:prstGeom prst="triangl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875">
                <a:extLst>
                  <a:ext uri="{FF2B5EF4-FFF2-40B4-BE49-F238E27FC236}">
                    <a16:creationId xmlns:a16="http://schemas.microsoft.com/office/drawing/2014/main" id="{DAB13633-4F03-4599-AFB9-18576471AAD2}"/>
                  </a:ext>
                </a:extLst>
              </p:cNvPr>
              <p:cNvSpPr/>
              <p:nvPr/>
            </p:nvSpPr>
            <p:spPr>
              <a:xfrm flipH="1">
                <a:off x="-614807" y="3674281"/>
                <a:ext cx="269834" cy="465389"/>
              </a:xfrm>
              <a:custGeom>
                <a:avLst/>
                <a:gdLst>
                  <a:gd name="connsiteX0" fmla="*/ 431520 w 431520"/>
                  <a:gd name="connsiteY0" fmla="*/ 0 h 744252"/>
                  <a:gd name="connsiteX1" fmla="*/ 251110 w 431520"/>
                  <a:gd name="connsiteY1" fmla="*/ 0 h 744252"/>
                  <a:gd name="connsiteX2" fmla="*/ 0 w 431520"/>
                  <a:gd name="connsiteY2" fmla="*/ 559979 h 744252"/>
                  <a:gd name="connsiteX3" fmla="*/ 97777 w 431520"/>
                  <a:gd name="connsiteY3" fmla="*/ 744252 h 74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520" h="744252">
                    <a:moveTo>
                      <a:pt x="431520" y="0"/>
                    </a:moveTo>
                    <a:lnTo>
                      <a:pt x="251110" y="0"/>
                    </a:lnTo>
                    <a:lnTo>
                      <a:pt x="0" y="559979"/>
                    </a:lnTo>
                    <a:lnTo>
                      <a:pt x="97777" y="74425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平行四辺形 293">
                <a:extLst>
                  <a:ext uri="{FF2B5EF4-FFF2-40B4-BE49-F238E27FC236}">
                    <a16:creationId xmlns:a16="http://schemas.microsoft.com/office/drawing/2014/main" id="{3E5DCAB1-6077-43FC-983C-A01CE2685A66}"/>
                  </a:ext>
                </a:extLst>
              </p:cNvPr>
              <p:cNvSpPr/>
              <p:nvPr/>
            </p:nvSpPr>
            <p:spPr>
              <a:xfrm>
                <a:off x="-442231" y="3674281"/>
                <a:ext cx="327657" cy="479106"/>
              </a:xfrm>
              <a:prstGeom prst="parallelogram">
                <a:avLst>
                  <a:gd name="adj" fmla="val 6557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AE7687DE-1AEC-4FE4-8ED9-F375EFDF6B4D}"/>
                  </a:ext>
                </a:extLst>
              </p:cNvPr>
              <p:cNvGrpSpPr/>
              <p:nvPr/>
            </p:nvGrpSpPr>
            <p:grpSpPr>
              <a:xfrm>
                <a:off x="-842762" y="4142445"/>
                <a:ext cx="950277" cy="324376"/>
                <a:chOff x="2401005" y="4364119"/>
                <a:chExt cx="1519686" cy="518743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303" name="角丸四角形 896">
                  <a:extLst>
                    <a:ext uri="{FF2B5EF4-FFF2-40B4-BE49-F238E27FC236}">
                      <a16:creationId xmlns:a16="http://schemas.microsoft.com/office/drawing/2014/main" id="{131EE06B-4B52-461F-BB1F-FE61E9925DF9}"/>
                    </a:ext>
                  </a:extLst>
                </p:cNvPr>
                <p:cNvSpPr/>
                <p:nvPr/>
              </p:nvSpPr>
              <p:spPr>
                <a:xfrm>
                  <a:off x="2401005" y="4364119"/>
                  <a:ext cx="1519686" cy="517796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" name="角丸四角形 897">
                  <a:extLst>
                    <a:ext uri="{FF2B5EF4-FFF2-40B4-BE49-F238E27FC236}">
                      <a16:creationId xmlns:a16="http://schemas.microsoft.com/office/drawing/2014/main" id="{584DB091-617F-4001-8814-27DB4FCA30AC}"/>
                    </a:ext>
                  </a:extLst>
                </p:cNvPr>
                <p:cNvSpPr/>
                <p:nvPr/>
              </p:nvSpPr>
              <p:spPr>
                <a:xfrm>
                  <a:off x="2544953" y="4365066"/>
                  <a:ext cx="1231791" cy="5177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" name="角丸四角形 898">
                  <a:extLst>
                    <a:ext uri="{FF2B5EF4-FFF2-40B4-BE49-F238E27FC236}">
                      <a16:creationId xmlns:a16="http://schemas.microsoft.com/office/drawing/2014/main" id="{2FBCF98A-0D6D-4E97-907C-9B882F2B8E1E}"/>
                    </a:ext>
                  </a:extLst>
                </p:cNvPr>
                <p:cNvSpPr/>
                <p:nvPr/>
              </p:nvSpPr>
              <p:spPr>
                <a:xfrm>
                  <a:off x="2760861" y="4365066"/>
                  <a:ext cx="799974" cy="517796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" name="角丸四角形 899">
                  <a:extLst>
                    <a:ext uri="{FF2B5EF4-FFF2-40B4-BE49-F238E27FC236}">
                      <a16:creationId xmlns:a16="http://schemas.microsoft.com/office/drawing/2014/main" id="{966A7473-E959-4BE0-B975-15780EF11FA3}"/>
                    </a:ext>
                  </a:extLst>
                </p:cNvPr>
                <p:cNvSpPr/>
                <p:nvPr/>
              </p:nvSpPr>
              <p:spPr>
                <a:xfrm>
                  <a:off x="2958788" y="4365066"/>
                  <a:ext cx="404121" cy="51779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96" name="星 24 878">
                <a:extLst>
                  <a:ext uri="{FF2B5EF4-FFF2-40B4-BE49-F238E27FC236}">
                    <a16:creationId xmlns:a16="http://schemas.microsoft.com/office/drawing/2014/main" id="{177E8AE8-3AA5-4B08-8874-280053FA9846}"/>
                  </a:ext>
                </a:extLst>
              </p:cNvPr>
              <p:cNvSpPr/>
              <p:nvPr/>
            </p:nvSpPr>
            <p:spPr>
              <a:xfrm>
                <a:off x="-450164" y="4099657"/>
                <a:ext cx="169449" cy="169449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9304DFA-FE45-41C0-B4B3-67FAEF95F0E3}"/>
                  </a:ext>
                </a:extLst>
              </p:cNvPr>
              <p:cNvSpPr/>
              <p:nvPr/>
            </p:nvSpPr>
            <p:spPr>
              <a:xfrm>
                <a:off x="-654970" y="4401841"/>
                <a:ext cx="198861" cy="140089"/>
              </a:xfrm>
              <a:custGeom>
                <a:avLst/>
                <a:gdLst>
                  <a:gd name="connsiteX0" fmla="*/ 137421 w 278801"/>
                  <a:gd name="connsiteY0" fmla="*/ 0 h 217152"/>
                  <a:gd name="connsiteX1" fmla="*/ 274842 w 278801"/>
                  <a:gd name="connsiteY1" fmla="*/ 88722 h 217152"/>
                  <a:gd name="connsiteX2" fmla="*/ 264043 w 278801"/>
                  <a:gd name="connsiteY2" fmla="*/ 123257 h 217152"/>
                  <a:gd name="connsiteX3" fmla="*/ 263253 w 278801"/>
                  <a:gd name="connsiteY3" fmla="*/ 124014 h 217152"/>
                  <a:gd name="connsiteX4" fmla="*/ 274733 w 278801"/>
                  <a:gd name="connsiteY4" fmla="*/ 140276 h 217152"/>
                  <a:gd name="connsiteX5" fmla="*/ 277327 w 278801"/>
                  <a:gd name="connsiteY5" fmla="*/ 171292 h 217152"/>
                  <a:gd name="connsiteX6" fmla="*/ 128385 w 278801"/>
                  <a:gd name="connsiteY6" fmla="*/ 209279 h 217152"/>
                  <a:gd name="connsiteX7" fmla="*/ 42541 w 278801"/>
                  <a:gd name="connsiteY7" fmla="*/ 163462 h 217152"/>
                  <a:gd name="connsiteX8" fmla="*/ 21170 w 278801"/>
                  <a:gd name="connsiteY8" fmla="*/ 133187 h 217152"/>
                  <a:gd name="connsiteX9" fmla="*/ 10799 w 278801"/>
                  <a:gd name="connsiteY9" fmla="*/ 123257 h 217152"/>
                  <a:gd name="connsiteX10" fmla="*/ 0 w 278801"/>
                  <a:gd name="connsiteY10" fmla="*/ 88722 h 217152"/>
                  <a:gd name="connsiteX11" fmla="*/ 137421 w 278801"/>
                  <a:gd name="connsiteY11" fmla="*/ 0 h 21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8801" h="217152">
                    <a:moveTo>
                      <a:pt x="137421" y="0"/>
                    </a:moveTo>
                    <a:cubicBezTo>
                      <a:pt x="213317" y="0"/>
                      <a:pt x="274842" y="39722"/>
                      <a:pt x="274842" y="88722"/>
                    </a:cubicBezTo>
                    <a:cubicBezTo>
                      <a:pt x="274842" y="100972"/>
                      <a:pt x="270997" y="112642"/>
                      <a:pt x="264043" y="123257"/>
                    </a:cubicBezTo>
                    <a:lnTo>
                      <a:pt x="263253" y="124014"/>
                    </a:lnTo>
                    <a:lnTo>
                      <a:pt x="274733" y="140276"/>
                    </a:lnTo>
                    <a:cubicBezTo>
                      <a:pt x="278954" y="150727"/>
                      <a:pt x="280016" y="161257"/>
                      <a:pt x="277327" y="171292"/>
                    </a:cubicBezTo>
                    <a:cubicBezTo>
                      <a:pt x="266572" y="211431"/>
                      <a:pt x="199888" y="228439"/>
                      <a:pt x="128385" y="209279"/>
                    </a:cubicBezTo>
                    <a:cubicBezTo>
                      <a:pt x="92634" y="199700"/>
                      <a:pt x="62446" y="182892"/>
                      <a:pt x="42541" y="163462"/>
                    </a:cubicBezTo>
                    <a:lnTo>
                      <a:pt x="21170" y="133187"/>
                    </a:lnTo>
                    <a:lnTo>
                      <a:pt x="10799" y="123257"/>
                    </a:lnTo>
                    <a:cubicBezTo>
                      <a:pt x="3845" y="112642"/>
                      <a:pt x="0" y="100972"/>
                      <a:pt x="0" y="88722"/>
                    </a:cubicBezTo>
                    <a:cubicBezTo>
                      <a:pt x="0" y="39722"/>
                      <a:pt x="61525" y="0"/>
                      <a:pt x="1374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DC461F9-F0AC-47BA-AC2D-B63FAF769231}"/>
                  </a:ext>
                </a:extLst>
              </p:cNvPr>
              <p:cNvSpPr/>
              <p:nvPr/>
            </p:nvSpPr>
            <p:spPr>
              <a:xfrm flipH="1">
                <a:off x="-272028" y="4401841"/>
                <a:ext cx="198861" cy="140089"/>
              </a:xfrm>
              <a:custGeom>
                <a:avLst/>
                <a:gdLst>
                  <a:gd name="connsiteX0" fmla="*/ 137421 w 278801"/>
                  <a:gd name="connsiteY0" fmla="*/ 0 h 217152"/>
                  <a:gd name="connsiteX1" fmla="*/ 274842 w 278801"/>
                  <a:gd name="connsiteY1" fmla="*/ 88722 h 217152"/>
                  <a:gd name="connsiteX2" fmla="*/ 264043 w 278801"/>
                  <a:gd name="connsiteY2" fmla="*/ 123257 h 217152"/>
                  <a:gd name="connsiteX3" fmla="*/ 263253 w 278801"/>
                  <a:gd name="connsiteY3" fmla="*/ 124014 h 217152"/>
                  <a:gd name="connsiteX4" fmla="*/ 274733 w 278801"/>
                  <a:gd name="connsiteY4" fmla="*/ 140276 h 217152"/>
                  <a:gd name="connsiteX5" fmla="*/ 277327 w 278801"/>
                  <a:gd name="connsiteY5" fmla="*/ 171292 h 217152"/>
                  <a:gd name="connsiteX6" fmla="*/ 128385 w 278801"/>
                  <a:gd name="connsiteY6" fmla="*/ 209279 h 217152"/>
                  <a:gd name="connsiteX7" fmla="*/ 42541 w 278801"/>
                  <a:gd name="connsiteY7" fmla="*/ 163462 h 217152"/>
                  <a:gd name="connsiteX8" fmla="*/ 21170 w 278801"/>
                  <a:gd name="connsiteY8" fmla="*/ 133187 h 217152"/>
                  <a:gd name="connsiteX9" fmla="*/ 10799 w 278801"/>
                  <a:gd name="connsiteY9" fmla="*/ 123257 h 217152"/>
                  <a:gd name="connsiteX10" fmla="*/ 0 w 278801"/>
                  <a:gd name="connsiteY10" fmla="*/ 88722 h 217152"/>
                  <a:gd name="connsiteX11" fmla="*/ 137421 w 278801"/>
                  <a:gd name="connsiteY11" fmla="*/ 0 h 21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8801" h="217152">
                    <a:moveTo>
                      <a:pt x="137421" y="0"/>
                    </a:moveTo>
                    <a:cubicBezTo>
                      <a:pt x="213317" y="0"/>
                      <a:pt x="274842" y="39722"/>
                      <a:pt x="274842" y="88722"/>
                    </a:cubicBezTo>
                    <a:cubicBezTo>
                      <a:pt x="274842" y="100972"/>
                      <a:pt x="270997" y="112642"/>
                      <a:pt x="264043" y="123257"/>
                    </a:cubicBezTo>
                    <a:lnTo>
                      <a:pt x="263253" y="124014"/>
                    </a:lnTo>
                    <a:lnTo>
                      <a:pt x="274733" y="140276"/>
                    </a:lnTo>
                    <a:cubicBezTo>
                      <a:pt x="278954" y="150727"/>
                      <a:pt x="280016" y="161257"/>
                      <a:pt x="277327" y="171292"/>
                    </a:cubicBezTo>
                    <a:cubicBezTo>
                      <a:pt x="266572" y="211431"/>
                      <a:pt x="199888" y="228439"/>
                      <a:pt x="128385" y="209279"/>
                    </a:cubicBezTo>
                    <a:cubicBezTo>
                      <a:pt x="92634" y="199700"/>
                      <a:pt x="62446" y="182892"/>
                      <a:pt x="42541" y="163462"/>
                    </a:cubicBezTo>
                    <a:lnTo>
                      <a:pt x="21170" y="133187"/>
                    </a:lnTo>
                    <a:lnTo>
                      <a:pt x="10799" y="123257"/>
                    </a:lnTo>
                    <a:cubicBezTo>
                      <a:pt x="3845" y="112642"/>
                      <a:pt x="0" y="100972"/>
                      <a:pt x="0" y="88722"/>
                    </a:cubicBezTo>
                    <a:cubicBezTo>
                      <a:pt x="0" y="39722"/>
                      <a:pt x="61525" y="0"/>
                      <a:pt x="1374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円/楕円 225">
                <a:extLst>
                  <a:ext uri="{FF2B5EF4-FFF2-40B4-BE49-F238E27FC236}">
                    <a16:creationId xmlns:a16="http://schemas.microsoft.com/office/drawing/2014/main" id="{3894BBDE-A6E8-4DCE-A1AF-523C26FE0C40}"/>
                  </a:ext>
                </a:extLst>
              </p:cNvPr>
              <p:cNvSpPr/>
              <p:nvPr/>
            </p:nvSpPr>
            <p:spPr>
              <a:xfrm>
                <a:off x="-704205" y="4312686"/>
                <a:ext cx="171103" cy="2042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フリーフォーム 883">
                <a:extLst>
                  <a:ext uri="{FF2B5EF4-FFF2-40B4-BE49-F238E27FC236}">
                    <a16:creationId xmlns:a16="http://schemas.microsoft.com/office/drawing/2014/main" id="{A03750FB-1233-47AE-B8F5-49519E793272}"/>
                  </a:ext>
                </a:extLst>
              </p:cNvPr>
              <p:cNvSpPr/>
              <p:nvPr/>
            </p:nvSpPr>
            <p:spPr>
              <a:xfrm>
                <a:off x="-984873" y="3709804"/>
                <a:ext cx="419705" cy="807090"/>
              </a:xfrm>
              <a:custGeom>
                <a:avLst/>
                <a:gdLst>
                  <a:gd name="connsiteX0" fmla="*/ 568857 w 940564"/>
                  <a:gd name="connsiteY0" fmla="*/ 1315 h 1292017"/>
                  <a:gd name="connsiteX1" fmla="*/ 880750 w 940564"/>
                  <a:gd name="connsiteY1" fmla="*/ 734898 h 1292017"/>
                  <a:gd name="connsiteX2" fmla="*/ 358825 w 940564"/>
                  <a:gd name="connsiteY2" fmla="*/ 1289431 h 1292017"/>
                  <a:gd name="connsiteX3" fmla="*/ 8832 w 940564"/>
                  <a:gd name="connsiteY3" fmla="*/ 898748 h 1292017"/>
                  <a:gd name="connsiteX4" fmla="*/ 568857 w 940564"/>
                  <a:gd name="connsiteY4" fmla="*/ 1315 h 1292017"/>
                  <a:gd name="connsiteX0" fmla="*/ 568857 w 940564"/>
                  <a:gd name="connsiteY0" fmla="*/ 17856 h 1308558"/>
                  <a:gd name="connsiteX1" fmla="*/ 860289 w 940564"/>
                  <a:gd name="connsiteY1" fmla="*/ 349669 h 1308558"/>
                  <a:gd name="connsiteX2" fmla="*/ 880750 w 940564"/>
                  <a:gd name="connsiteY2" fmla="*/ 751439 h 1308558"/>
                  <a:gd name="connsiteX3" fmla="*/ 358825 w 940564"/>
                  <a:gd name="connsiteY3" fmla="*/ 1305972 h 1308558"/>
                  <a:gd name="connsiteX4" fmla="*/ 8832 w 940564"/>
                  <a:gd name="connsiteY4" fmla="*/ 915289 h 1308558"/>
                  <a:gd name="connsiteX5" fmla="*/ 568857 w 940564"/>
                  <a:gd name="connsiteY5" fmla="*/ 17856 h 1308558"/>
                  <a:gd name="connsiteX0" fmla="*/ 860289 w 988426"/>
                  <a:gd name="connsiteY0" fmla="*/ 349470 h 1308359"/>
                  <a:gd name="connsiteX1" fmla="*/ 880750 w 988426"/>
                  <a:gd name="connsiteY1" fmla="*/ 751240 h 1308359"/>
                  <a:gd name="connsiteX2" fmla="*/ 358825 w 988426"/>
                  <a:gd name="connsiteY2" fmla="*/ 1305773 h 1308359"/>
                  <a:gd name="connsiteX3" fmla="*/ 8832 w 988426"/>
                  <a:gd name="connsiteY3" fmla="*/ 915090 h 1308359"/>
                  <a:gd name="connsiteX4" fmla="*/ 568857 w 988426"/>
                  <a:gd name="connsiteY4" fmla="*/ 17657 h 1308359"/>
                  <a:gd name="connsiteX5" fmla="*/ 988427 w 988426"/>
                  <a:gd name="connsiteY5" fmla="*/ 440910 h 1308359"/>
                  <a:gd name="connsiteX0" fmla="*/ 860289 w 940564"/>
                  <a:gd name="connsiteY0" fmla="*/ 331813 h 1290702"/>
                  <a:gd name="connsiteX1" fmla="*/ 880750 w 940564"/>
                  <a:gd name="connsiteY1" fmla="*/ 733583 h 1290702"/>
                  <a:gd name="connsiteX2" fmla="*/ 358825 w 940564"/>
                  <a:gd name="connsiteY2" fmla="*/ 1288116 h 1290702"/>
                  <a:gd name="connsiteX3" fmla="*/ 8832 w 940564"/>
                  <a:gd name="connsiteY3" fmla="*/ 897433 h 1290702"/>
                  <a:gd name="connsiteX4" fmla="*/ 568857 w 940564"/>
                  <a:gd name="connsiteY4" fmla="*/ 0 h 129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0564" h="1290702">
                    <a:moveTo>
                      <a:pt x="860289" y="331813"/>
                    </a:moveTo>
                    <a:cubicBezTo>
                      <a:pt x="912271" y="454077"/>
                      <a:pt x="964327" y="574199"/>
                      <a:pt x="880750" y="733583"/>
                    </a:cubicBezTo>
                    <a:cubicBezTo>
                      <a:pt x="1096344" y="1367616"/>
                      <a:pt x="684168" y="1286526"/>
                      <a:pt x="358825" y="1288116"/>
                    </a:cubicBezTo>
                    <a:cubicBezTo>
                      <a:pt x="33483" y="1289706"/>
                      <a:pt x="-26174" y="1112119"/>
                      <a:pt x="8832" y="897433"/>
                    </a:cubicBezTo>
                    <a:cubicBezTo>
                      <a:pt x="43837" y="682747"/>
                      <a:pt x="423537" y="27309"/>
                      <a:pt x="568857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円/楕円 225">
                <a:extLst>
                  <a:ext uri="{FF2B5EF4-FFF2-40B4-BE49-F238E27FC236}">
                    <a16:creationId xmlns:a16="http://schemas.microsoft.com/office/drawing/2014/main" id="{9A19B2AB-6C4A-4E48-9749-034F22140ADD}"/>
                  </a:ext>
                </a:extLst>
              </p:cNvPr>
              <p:cNvSpPr/>
              <p:nvPr/>
            </p:nvSpPr>
            <p:spPr>
              <a:xfrm>
                <a:off x="-206524" y="4312686"/>
                <a:ext cx="171103" cy="2042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フリーフォーム 881">
                <a:extLst>
                  <a:ext uri="{FF2B5EF4-FFF2-40B4-BE49-F238E27FC236}">
                    <a16:creationId xmlns:a16="http://schemas.microsoft.com/office/drawing/2014/main" id="{AB34451A-6B71-4340-8256-4CEED84E00F7}"/>
                  </a:ext>
                </a:extLst>
              </p:cNvPr>
              <p:cNvSpPr/>
              <p:nvPr/>
            </p:nvSpPr>
            <p:spPr>
              <a:xfrm flipH="1">
                <a:off x="-168642" y="3709804"/>
                <a:ext cx="419705" cy="807090"/>
              </a:xfrm>
              <a:custGeom>
                <a:avLst/>
                <a:gdLst>
                  <a:gd name="connsiteX0" fmla="*/ 568857 w 940564"/>
                  <a:gd name="connsiteY0" fmla="*/ 1315 h 1292017"/>
                  <a:gd name="connsiteX1" fmla="*/ 880750 w 940564"/>
                  <a:gd name="connsiteY1" fmla="*/ 734898 h 1292017"/>
                  <a:gd name="connsiteX2" fmla="*/ 358825 w 940564"/>
                  <a:gd name="connsiteY2" fmla="*/ 1289431 h 1292017"/>
                  <a:gd name="connsiteX3" fmla="*/ 8832 w 940564"/>
                  <a:gd name="connsiteY3" fmla="*/ 898748 h 1292017"/>
                  <a:gd name="connsiteX4" fmla="*/ 568857 w 940564"/>
                  <a:gd name="connsiteY4" fmla="*/ 1315 h 1292017"/>
                  <a:gd name="connsiteX0" fmla="*/ 568857 w 940564"/>
                  <a:gd name="connsiteY0" fmla="*/ 17856 h 1308558"/>
                  <a:gd name="connsiteX1" fmla="*/ 860289 w 940564"/>
                  <a:gd name="connsiteY1" fmla="*/ 349669 h 1308558"/>
                  <a:gd name="connsiteX2" fmla="*/ 880750 w 940564"/>
                  <a:gd name="connsiteY2" fmla="*/ 751439 h 1308558"/>
                  <a:gd name="connsiteX3" fmla="*/ 358825 w 940564"/>
                  <a:gd name="connsiteY3" fmla="*/ 1305972 h 1308558"/>
                  <a:gd name="connsiteX4" fmla="*/ 8832 w 940564"/>
                  <a:gd name="connsiteY4" fmla="*/ 915289 h 1308558"/>
                  <a:gd name="connsiteX5" fmla="*/ 568857 w 940564"/>
                  <a:gd name="connsiteY5" fmla="*/ 17856 h 1308558"/>
                  <a:gd name="connsiteX0" fmla="*/ 860289 w 988426"/>
                  <a:gd name="connsiteY0" fmla="*/ 349470 h 1308359"/>
                  <a:gd name="connsiteX1" fmla="*/ 880750 w 988426"/>
                  <a:gd name="connsiteY1" fmla="*/ 751240 h 1308359"/>
                  <a:gd name="connsiteX2" fmla="*/ 358825 w 988426"/>
                  <a:gd name="connsiteY2" fmla="*/ 1305773 h 1308359"/>
                  <a:gd name="connsiteX3" fmla="*/ 8832 w 988426"/>
                  <a:gd name="connsiteY3" fmla="*/ 915090 h 1308359"/>
                  <a:gd name="connsiteX4" fmla="*/ 568857 w 988426"/>
                  <a:gd name="connsiteY4" fmla="*/ 17657 h 1308359"/>
                  <a:gd name="connsiteX5" fmla="*/ 988427 w 988426"/>
                  <a:gd name="connsiteY5" fmla="*/ 440910 h 1308359"/>
                  <a:gd name="connsiteX0" fmla="*/ 860289 w 940564"/>
                  <a:gd name="connsiteY0" fmla="*/ 331813 h 1290702"/>
                  <a:gd name="connsiteX1" fmla="*/ 880750 w 940564"/>
                  <a:gd name="connsiteY1" fmla="*/ 733583 h 1290702"/>
                  <a:gd name="connsiteX2" fmla="*/ 358825 w 940564"/>
                  <a:gd name="connsiteY2" fmla="*/ 1288116 h 1290702"/>
                  <a:gd name="connsiteX3" fmla="*/ 8832 w 940564"/>
                  <a:gd name="connsiteY3" fmla="*/ 897433 h 1290702"/>
                  <a:gd name="connsiteX4" fmla="*/ 568857 w 940564"/>
                  <a:gd name="connsiteY4" fmla="*/ 0 h 1290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0564" h="1290702">
                    <a:moveTo>
                      <a:pt x="860289" y="331813"/>
                    </a:moveTo>
                    <a:cubicBezTo>
                      <a:pt x="912271" y="454077"/>
                      <a:pt x="964327" y="574199"/>
                      <a:pt x="880750" y="733583"/>
                    </a:cubicBezTo>
                    <a:cubicBezTo>
                      <a:pt x="1096344" y="1367616"/>
                      <a:pt x="684168" y="1286526"/>
                      <a:pt x="358825" y="1288116"/>
                    </a:cubicBezTo>
                    <a:cubicBezTo>
                      <a:pt x="33483" y="1289706"/>
                      <a:pt x="-26174" y="1112119"/>
                      <a:pt x="8832" y="897433"/>
                    </a:cubicBezTo>
                    <a:cubicBezTo>
                      <a:pt x="43837" y="682747"/>
                      <a:pt x="423537" y="27309"/>
                      <a:pt x="568857" y="0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FE963694-7F87-4CB5-B6C1-5A8FA97A14D9}"/>
                </a:ext>
              </a:extLst>
            </p:cNvPr>
            <p:cNvGrpSpPr/>
            <p:nvPr/>
          </p:nvGrpSpPr>
          <p:grpSpPr>
            <a:xfrm>
              <a:off x="3685440" y="3870083"/>
              <a:ext cx="1729118" cy="1536700"/>
              <a:chOff x="5425427" y="806089"/>
              <a:chExt cx="1729118" cy="1536700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E6F534CE-8759-4E0F-B470-1151A239197E}"/>
                  </a:ext>
                </a:extLst>
              </p:cNvPr>
              <p:cNvGrpSpPr/>
              <p:nvPr/>
            </p:nvGrpSpPr>
            <p:grpSpPr>
              <a:xfrm>
                <a:off x="5425427" y="806089"/>
                <a:ext cx="1729118" cy="1536700"/>
                <a:chOff x="5425427" y="609600"/>
                <a:chExt cx="1729118" cy="1536700"/>
              </a:xfrm>
            </p:grpSpPr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AB0A4146-8B93-4D26-B266-7033256AAE41}"/>
                    </a:ext>
                  </a:extLst>
                </p:cNvPr>
                <p:cNvSpPr/>
                <p:nvPr/>
              </p:nvSpPr>
              <p:spPr>
                <a:xfrm>
                  <a:off x="5444180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1E63CCAD-BFE2-4AB4-AD1E-A54A1B57E505}"/>
                    </a:ext>
                  </a:extLst>
                </p:cNvPr>
                <p:cNvSpPr/>
                <p:nvPr/>
              </p:nvSpPr>
              <p:spPr>
                <a:xfrm>
                  <a:off x="6751618" y="682626"/>
                  <a:ext cx="384174" cy="384174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星: 12 pt 267">
                  <a:extLst>
                    <a:ext uri="{FF2B5EF4-FFF2-40B4-BE49-F238E27FC236}">
                      <a16:creationId xmlns:a16="http://schemas.microsoft.com/office/drawing/2014/main" id="{E5E3DF8E-D20F-471D-872D-22F000676FC9}"/>
                    </a:ext>
                  </a:extLst>
                </p:cNvPr>
                <p:cNvSpPr/>
                <p:nvPr/>
              </p:nvSpPr>
              <p:spPr>
                <a:xfrm>
                  <a:off x="5504835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星: 12 pt 268">
                  <a:extLst>
                    <a:ext uri="{FF2B5EF4-FFF2-40B4-BE49-F238E27FC236}">
                      <a16:creationId xmlns:a16="http://schemas.microsoft.com/office/drawing/2014/main" id="{95682135-3D37-449C-8552-7B8874A9A2A4}"/>
                    </a:ext>
                  </a:extLst>
                </p:cNvPr>
                <p:cNvSpPr/>
                <p:nvPr/>
              </p:nvSpPr>
              <p:spPr>
                <a:xfrm>
                  <a:off x="6802616" y="747183"/>
                  <a:ext cx="262864" cy="262864"/>
                </a:xfrm>
                <a:prstGeom prst="star12">
                  <a:avLst>
                    <a:gd name="adj" fmla="val 43334"/>
                  </a:avLst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E649181-CCA7-4E61-86FC-F75708F37BAA}"/>
                    </a:ext>
                  </a:extLst>
                </p:cNvPr>
                <p:cNvSpPr/>
                <p:nvPr/>
              </p:nvSpPr>
              <p:spPr>
                <a:xfrm>
                  <a:off x="5425427" y="609600"/>
                  <a:ext cx="1729118" cy="1536700"/>
                </a:xfrm>
                <a:custGeom>
                  <a:avLst/>
                  <a:gdLst>
                    <a:gd name="connsiteX0" fmla="*/ 864559 w 1729118"/>
                    <a:gd name="connsiteY0" fmla="*/ 0 h 1536700"/>
                    <a:gd name="connsiteX1" fmla="*/ 1632909 w 1729118"/>
                    <a:gd name="connsiteY1" fmla="*/ 768350 h 1536700"/>
                    <a:gd name="connsiteX2" fmla="*/ 1630579 w 1729118"/>
                    <a:gd name="connsiteY2" fmla="*/ 791461 h 1536700"/>
                    <a:gd name="connsiteX3" fmla="*/ 1699659 w 1729118"/>
                    <a:gd name="connsiteY3" fmla="*/ 818721 h 1536700"/>
                    <a:gd name="connsiteX4" fmla="*/ 1643030 w 1729118"/>
                    <a:gd name="connsiteY4" fmla="*/ 887140 h 1536700"/>
                    <a:gd name="connsiteX5" fmla="*/ 1729118 w 1729118"/>
                    <a:gd name="connsiteY5" fmla="*/ 944964 h 1536700"/>
                    <a:gd name="connsiteX6" fmla="*/ 1643030 w 1729118"/>
                    <a:gd name="connsiteY6" fmla="*/ 1002787 h 1536700"/>
                    <a:gd name="connsiteX7" fmla="*/ 1699659 w 1729118"/>
                    <a:gd name="connsiteY7" fmla="*/ 1071206 h 1536700"/>
                    <a:gd name="connsiteX8" fmla="*/ 1589983 w 1729118"/>
                    <a:gd name="connsiteY8" fmla="*/ 1114486 h 1536700"/>
                    <a:gd name="connsiteX9" fmla="*/ 1613289 w 1729118"/>
                    <a:gd name="connsiteY9" fmla="*/ 1188845 h 1536700"/>
                    <a:gd name="connsiteX10" fmla="*/ 1487999 w 1729118"/>
                    <a:gd name="connsiteY10" fmla="*/ 1214532 h 1536700"/>
                    <a:gd name="connsiteX11" fmla="*/ 1487394 w 1729118"/>
                    <a:gd name="connsiteY11" fmla="*/ 1215265 h 1536700"/>
                    <a:gd name="connsiteX12" fmla="*/ 1475895 w 1729118"/>
                    <a:gd name="connsiteY12" fmla="*/ 1289864 h 1536700"/>
                    <a:gd name="connsiteX13" fmla="*/ 1423732 w 1729118"/>
                    <a:gd name="connsiteY13" fmla="*/ 1292424 h 1536700"/>
                    <a:gd name="connsiteX14" fmla="*/ 1407865 w 1729118"/>
                    <a:gd name="connsiteY14" fmla="*/ 1311656 h 1536700"/>
                    <a:gd name="connsiteX15" fmla="*/ 864559 w 1729118"/>
                    <a:gd name="connsiteY15" fmla="*/ 1536700 h 1536700"/>
                    <a:gd name="connsiteX16" fmla="*/ 321254 w 1729118"/>
                    <a:gd name="connsiteY16" fmla="*/ 1311656 h 1536700"/>
                    <a:gd name="connsiteX17" fmla="*/ 305386 w 1729118"/>
                    <a:gd name="connsiteY17" fmla="*/ 1292424 h 1536700"/>
                    <a:gd name="connsiteX18" fmla="*/ 253223 w 1729118"/>
                    <a:gd name="connsiteY18" fmla="*/ 1289864 h 1536700"/>
                    <a:gd name="connsiteX19" fmla="*/ 241724 w 1729118"/>
                    <a:gd name="connsiteY19" fmla="*/ 1215265 h 1536700"/>
                    <a:gd name="connsiteX20" fmla="*/ 241119 w 1729118"/>
                    <a:gd name="connsiteY20" fmla="*/ 1214532 h 1536700"/>
                    <a:gd name="connsiteX21" fmla="*/ 115829 w 1729118"/>
                    <a:gd name="connsiteY21" fmla="*/ 1188845 h 1536700"/>
                    <a:gd name="connsiteX22" fmla="*/ 139135 w 1729118"/>
                    <a:gd name="connsiteY22" fmla="*/ 1114486 h 1536700"/>
                    <a:gd name="connsiteX23" fmla="*/ 29459 w 1729118"/>
                    <a:gd name="connsiteY23" fmla="*/ 1071206 h 1536700"/>
                    <a:gd name="connsiteX24" fmla="*/ 86088 w 1729118"/>
                    <a:gd name="connsiteY24" fmla="*/ 1002787 h 1536700"/>
                    <a:gd name="connsiteX25" fmla="*/ 0 w 1729118"/>
                    <a:gd name="connsiteY25" fmla="*/ 944964 h 1536700"/>
                    <a:gd name="connsiteX26" fmla="*/ 86088 w 1729118"/>
                    <a:gd name="connsiteY26" fmla="*/ 887140 h 1536700"/>
                    <a:gd name="connsiteX27" fmla="*/ 29459 w 1729118"/>
                    <a:gd name="connsiteY27" fmla="*/ 818721 h 1536700"/>
                    <a:gd name="connsiteX28" fmla="*/ 98539 w 1729118"/>
                    <a:gd name="connsiteY28" fmla="*/ 791461 h 1536700"/>
                    <a:gd name="connsiteX29" fmla="*/ 96209 w 1729118"/>
                    <a:gd name="connsiteY29" fmla="*/ 768350 h 1536700"/>
                    <a:gd name="connsiteX30" fmla="*/ 864559 w 1729118"/>
                    <a:gd name="connsiteY30" fmla="*/ 0 h 153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29118" h="1536700">
                      <a:moveTo>
                        <a:pt x="864559" y="0"/>
                      </a:moveTo>
                      <a:cubicBezTo>
                        <a:pt x="1288907" y="0"/>
                        <a:pt x="1632909" y="344002"/>
                        <a:pt x="1632909" y="768350"/>
                      </a:cubicBezTo>
                      <a:lnTo>
                        <a:pt x="1630579" y="791461"/>
                      </a:lnTo>
                      <a:lnTo>
                        <a:pt x="1699659" y="818721"/>
                      </a:lnTo>
                      <a:lnTo>
                        <a:pt x="1643030" y="887140"/>
                      </a:lnTo>
                      <a:lnTo>
                        <a:pt x="1729118" y="944964"/>
                      </a:lnTo>
                      <a:lnTo>
                        <a:pt x="1643030" y="1002787"/>
                      </a:lnTo>
                      <a:lnTo>
                        <a:pt x="1699659" y="1071206"/>
                      </a:lnTo>
                      <a:lnTo>
                        <a:pt x="1589983" y="1114486"/>
                      </a:lnTo>
                      <a:lnTo>
                        <a:pt x="1613289" y="1188845"/>
                      </a:lnTo>
                      <a:lnTo>
                        <a:pt x="1487999" y="1214532"/>
                      </a:lnTo>
                      <a:lnTo>
                        <a:pt x="1487394" y="1215265"/>
                      </a:lnTo>
                      <a:lnTo>
                        <a:pt x="1475895" y="1289864"/>
                      </a:lnTo>
                      <a:lnTo>
                        <a:pt x="1423732" y="1292424"/>
                      </a:lnTo>
                      <a:lnTo>
                        <a:pt x="1407865" y="1311656"/>
                      </a:lnTo>
                      <a:cubicBezTo>
                        <a:pt x="1268821" y="1450700"/>
                        <a:pt x="1076733" y="1536700"/>
                        <a:pt x="864559" y="1536700"/>
                      </a:cubicBezTo>
                      <a:cubicBezTo>
                        <a:pt x="652385" y="1536700"/>
                        <a:pt x="460298" y="1450700"/>
                        <a:pt x="321254" y="1311656"/>
                      </a:cubicBezTo>
                      <a:lnTo>
                        <a:pt x="305386" y="1292424"/>
                      </a:lnTo>
                      <a:lnTo>
                        <a:pt x="253223" y="1289864"/>
                      </a:lnTo>
                      <a:lnTo>
                        <a:pt x="241724" y="1215265"/>
                      </a:lnTo>
                      <a:lnTo>
                        <a:pt x="241119" y="1214532"/>
                      </a:lnTo>
                      <a:lnTo>
                        <a:pt x="115829" y="1188845"/>
                      </a:lnTo>
                      <a:lnTo>
                        <a:pt x="139135" y="1114486"/>
                      </a:lnTo>
                      <a:lnTo>
                        <a:pt x="29459" y="1071206"/>
                      </a:lnTo>
                      <a:lnTo>
                        <a:pt x="86088" y="1002787"/>
                      </a:lnTo>
                      <a:lnTo>
                        <a:pt x="0" y="944964"/>
                      </a:lnTo>
                      <a:lnTo>
                        <a:pt x="86088" y="887140"/>
                      </a:lnTo>
                      <a:lnTo>
                        <a:pt x="29459" y="818721"/>
                      </a:lnTo>
                      <a:lnTo>
                        <a:pt x="98539" y="791461"/>
                      </a:lnTo>
                      <a:lnTo>
                        <a:pt x="96209" y="768350"/>
                      </a:lnTo>
                      <a:cubicBezTo>
                        <a:pt x="96209" y="344002"/>
                        <a:pt x="440211" y="0"/>
                        <a:pt x="864559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4490B4F-0E35-4981-950B-DD5A3A1A9E6F}"/>
                    </a:ext>
                  </a:extLst>
                </p:cNvPr>
                <p:cNvSpPr/>
                <p:nvPr/>
              </p:nvSpPr>
              <p:spPr>
                <a:xfrm>
                  <a:off x="5814364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22598EE0-7430-44B6-8F39-85E10A266564}"/>
                    </a:ext>
                  </a:extLst>
                </p:cNvPr>
                <p:cNvSpPr/>
                <p:nvPr/>
              </p:nvSpPr>
              <p:spPr>
                <a:xfrm>
                  <a:off x="6405245" y="1299012"/>
                  <a:ext cx="390526" cy="3228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E9744C19-0BB2-4B35-B76F-B2E6AFBCE2F4}"/>
                    </a:ext>
                  </a:extLst>
                </p:cNvPr>
                <p:cNvSpPr/>
                <p:nvPr/>
              </p:nvSpPr>
              <p:spPr>
                <a:xfrm rot="5400000">
                  <a:off x="6254762" y="500393"/>
                  <a:ext cx="61582" cy="403225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F5237570-94E2-4C2C-AAF8-AC504B2DCDAD}"/>
                    </a:ext>
                  </a:extLst>
                </p:cNvPr>
                <p:cNvSpPr/>
                <p:nvPr/>
              </p:nvSpPr>
              <p:spPr>
                <a:xfrm rot="5400000">
                  <a:off x="6261939" y="616181"/>
                  <a:ext cx="47228" cy="309232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E88D4228-DD47-4C91-B0C7-37B3E3C35B91}"/>
                    </a:ext>
                  </a:extLst>
                </p:cNvPr>
                <p:cNvGrpSpPr/>
                <p:nvPr/>
              </p:nvGrpSpPr>
              <p:grpSpPr>
                <a:xfrm rot="16200000">
                  <a:off x="5433168" y="1311919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286" name="月 285">
                    <a:extLst>
                      <a:ext uri="{FF2B5EF4-FFF2-40B4-BE49-F238E27FC236}">
                        <a16:creationId xmlns:a16="http://schemas.microsoft.com/office/drawing/2014/main" id="{BAC2A33E-5287-4151-A60C-9D60D0D1D5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月 286">
                    <a:extLst>
                      <a:ext uri="{FF2B5EF4-FFF2-40B4-BE49-F238E27FC236}">
                        <a16:creationId xmlns:a16="http://schemas.microsoft.com/office/drawing/2014/main" id="{05711877-0A0B-4222-90B6-1DB9FB5F96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A6385835-D2E1-4618-8B06-317B759FFE88}"/>
                    </a:ext>
                  </a:extLst>
                </p:cNvPr>
                <p:cNvGrpSpPr/>
                <p:nvPr/>
              </p:nvGrpSpPr>
              <p:grpSpPr>
                <a:xfrm rot="5400000">
                  <a:off x="6746861" y="1311920"/>
                  <a:ext cx="403225" cy="123196"/>
                  <a:chOff x="2256795" y="2004715"/>
                  <a:chExt cx="403225" cy="123196"/>
                </a:xfrm>
              </p:grpSpPr>
              <p:sp>
                <p:nvSpPr>
                  <p:cNvPr id="284" name="月 283">
                    <a:extLst>
                      <a:ext uri="{FF2B5EF4-FFF2-40B4-BE49-F238E27FC236}">
                        <a16:creationId xmlns:a16="http://schemas.microsoft.com/office/drawing/2014/main" id="{A6156B83-80E8-4652-AF4F-00CC0DEA1C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27617" y="1833893"/>
                    <a:ext cx="61582" cy="403225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月 284">
                    <a:extLst>
                      <a:ext uri="{FF2B5EF4-FFF2-40B4-BE49-F238E27FC236}">
                        <a16:creationId xmlns:a16="http://schemas.microsoft.com/office/drawing/2014/main" id="{03088493-B621-46CB-8CE5-EDAA875423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34794" y="1949681"/>
                    <a:ext cx="47228" cy="309232"/>
                  </a:xfrm>
                  <a:prstGeom prst="moon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CD4666B9-2611-4428-B7E1-6E42182F2102}"/>
                    </a:ext>
                  </a:extLst>
                </p:cNvPr>
                <p:cNvSpPr/>
                <p:nvPr/>
              </p:nvSpPr>
              <p:spPr>
                <a:xfrm rot="5400000">
                  <a:off x="6266111" y="731209"/>
                  <a:ext cx="38885" cy="213984"/>
                </a:xfrm>
                <a:prstGeom prst="moon">
                  <a:avLst>
                    <a:gd name="adj" fmla="val 6081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0AAE1B40-5426-4594-B15D-9FFFCDF80292}"/>
                    </a:ext>
                  </a:extLst>
                </p:cNvPr>
                <p:cNvSpPr/>
                <p:nvPr/>
              </p:nvSpPr>
              <p:spPr>
                <a:xfrm>
                  <a:off x="6262799" y="634894"/>
                  <a:ext cx="45719" cy="308081"/>
                </a:xfrm>
                <a:custGeom>
                  <a:avLst/>
                  <a:gdLst>
                    <a:gd name="connsiteX0" fmla="*/ 39887 w 79774"/>
                    <a:gd name="connsiteY0" fmla="*/ 0 h 319034"/>
                    <a:gd name="connsiteX1" fmla="*/ 54143 w 79774"/>
                    <a:gd name="connsiteY1" fmla="*/ 21445 h 319034"/>
                    <a:gd name="connsiteX2" fmla="*/ 79774 w 79774"/>
                    <a:gd name="connsiteY2" fmla="*/ 159517 h 319034"/>
                    <a:gd name="connsiteX3" fmla="*/ 54143 w 79774"/>
                    <a:gd name="connsiteY3" fmla="*/ 297589 h 319034"/>
                    <a:gd name="connsiteX4" fmla="*/ 39887 w 79774"/>
                    <a:gd name="connsiteY4" fmla="*/ 319034 h 319034"/>
                    <a:gd name="connsiteX5" fmla="*/ 25632 w 79774"/>
                    <a:gd name="connsiteY5" fmla="*/ 297589 h 319034"/>
                    <a:gd name="connsiteX6" fmla="*/ 0 w 79774"/>
                    <a:gd name="connsiteY6" fmla="*/ 159517 h 319034"/>
                    <a:gd name="connsiteX7" fmla="*/ 25632 w 79774"/>
                    <a:gd name="connsiteY7" fmla="*/ 21445 h 319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9774" h="319034">
                      <a:moveTo>
                        <a:pt x="39887" y="0"/>
                      </a:moveTo>
                      <a:lnTo>
                        <a:pt x="54143" y="21445"/>
                      </a:lnTo>
                      <a:cubicBezTo>
                        <a:pt x="69979" y="56781"/>
                        <a:pt x="79774" y="105597"/>
                        <a:pt x="79774" y="159517"/>
                      </a:cubicBezTo>
                      <a:cubicBezTo>
                        <a:pt x="79774" y="213438"/>
                        <a:pt x="69979" y="262253"/>
                        <a:pt x="54143" y="297589"/>
                      </a:cubicBezTo>
                      <a:lnTo>
                        <a:pt x="39887" y="319034"/>
                      </a:lnTo>
                      <a:lnTo>
                        <a:pt x="25632" y="297589"/>
                      </a:lnTo>
                      <a:cubicBezTo>
                        <a:pt x="9795" y="262253"/>
                        <a:pt x="0" y="213438"/>
                        <a:pt x="0" y="159517"/>
                      </a:cubicBezTo>
                      <a:cubicBezTo>
                        <a:pt x="0" y="105597"/>
                        <a:pt x="9795" y="56781"/>
                        <a:pt x="25632" y="2144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2032CC5-49F7-4DA1-BD33-2EDBCD1A3005}"/>
                    </a:ext>
                  </a:extLst>
                </p:cNvPr>
                <p:cNvSpPr/>
                <p:nvPr/>
              </p:nvSpPr>
              <p:spPr>
                <a:xfrm>
                  <a:off x="6081380" y="1678241"/>
                  <a:ext cx="408318" cy="280516"/>
                </a:xfrm>
                <a:custGeom>
                  <a:avLst/>
                  <a:gdLst>
                    <a:gd name="connsiteX0" fmla="*/ 130 w 408318"/>
                    <a:gd name="connsiteY0" fmla="*/ 0 h 567217"/>
                    <a:gd name="connsiteX1" fmla="*/ 408188 w 408318"/>
                    <a:gd name="connsiteY1" fmla="*/ 0 h 567217"/>
                    <a:gd name="connsiteX2" fmla="*/ 408318 w 408318"/>
                    <a:gd name="connsiteY2" fmla="*/ 3572 h 567217"/>
                    <a:gd name="connsiteX3" fmla="*/ 204159 w 408318"/>
                    <a:gd name="connsiteY3" fmla="*/ 567217 h 567217"/>
                    <a:gd name="connsiteX4" fmla="*/ 0 w 408318"/>
                    <a:gd name="connsiteY4" fmla="*/ 3572 h 5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318" h="567217">
                      <a:moveTo>
                        <a:pt x="130" y="0"/>
                      </a:moveTo>
                      <a:lnTo>
                        <a:pt x="408188" y="0"/>
                      </a:lnTo>
                      <a:lnTo>
                        <a:pt x="408318" y="3572"/>
                      </a:lnTo>
                      <a:cubicBezTo>
                        <a:pt x="408318" y="314865"/>
                        <a:pt x="316913" y="567217"/>
                        <a:pt x="204159" y="567217"/>
                      </a:cubicBezTo>
                      <a:cubicBezTo>
                        <a:pt x="91405" y="567217"/>
                        <a:pt x="0" y="314865"/>
                        <a:pt x="0" y="35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D146E946-A275-463E-92A9-2979957F4169}"/>
                    </a:ext>
                  </a:extLst>
                </p:cNvPr>
                <p:cNvGrpSpPr/>
                <p:nvPr/>
              </p:nvGrpSpPr>
              <p:grpSpPr>
                <a:xfrm>
                  <a:off x="5981052" y="1585371"/>
                  <a:ext cx="617868" cy="327093"/>
                  <a:chOff x="1744332" y="1576175"/>
                  <a:chExt cx="617868" cy="327093"/>
                </a:xfrm>
              </p:grpSpPr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3697BE96-8511-4F90-819E-A5F8124886AD}"/>
                      </a:ext>
                    </a:extLst>
                  </p:cNvPr>
                  <p:cNvSpPr/>
                  <p:nvPr/>
                </p:nvSpPr>
                <p:spPr>
                  <a:xfrm>
                    <a:off x="1744332" y="1609884"/>
                    <a:ext cx="617868" cy="293384"/>
                  </a:xfrm>
                  <a:custGeom>
                    <a:avLst/>
                    <a:gdLst>
                      <a:gd name="connsiteX0" fmla="*/ 237497 w 751219"/>
                      <a:gd name="connsiteY0" fmla="*/ 0 h 474994"/>
                      <a:gd name="connsiteX1" fmla="*/ 370284 w 751219"/>
                      <a:gd name="connsiteY1" fmla="*/ 40561 h 474994"/>
                      <a:gd name="connsiteX2" fmla="*/ 375610 w 751219"/>
                      <a:gd name="connsiteY2" fmla="*/ 44955 h 474994"/>
                      <a:gd name="connsiteX3" fmla="*/ 380935 w 751219"/>
                      <a:gd name="connsiteY3" fmla="*/ 40561 h 474994"/>
                      <a:gd name="connsiteX4" fmla="*/ 513722 w 751219"/>
                      <a:gd name="connsiteY4" fmla="*/ 0 h 474994"/>
                      <a:gd name="connsiteX5" fmla="*/ 751219 w 751219"/>
                      <a:gd name="connsiteY5" fmla="*/ 237497 h 474994"/>
                      <a:gd name="connsiteX6" fmla="*/ 513722 w 751219"/>
                      <a:gd name="connsiteY6" fmla="*/ 474994 h 474994"/>
                      <a:gd name="connsiteX7" fmla="*/ 380935 w 751219"/>
                      <a:gd name="connsiteY7" fmla="*/ 434433 h 474994"/>
                      <a:gd name="connsiteX8" fmla="*/ 375610 w 751219"/>
                      <a:gd name="connsiteY8" fmla="*/ 430039 h 474994"/>
                      <a:gd name="connsiteX9" fmla="*/ 370284 w 751219"/>
                      <a:gd name="connsiteY9" fmla="*/ 434433 h 474994"/>
                      <a:gd name="connsiteX10" fmla="*/ 237497 w 751219"/>
                      <a:gd name="connsiteY10" fmla="*/ 474994 h 474994"/>
                      <a:gd name="connsiteX11" fmla="*/ 0 w 751219"/>
                      <a:gd name="connsiteY11" fmla="*/ 237497 h 474994"/>
                      <a:gd name="connsiteX12" fmla="*/ 237497 w 751219"/>
                      <a:gd name="connsiteY12" fmla="*/ 0 h 474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51219" h="474994">
                        <a:moveTo>
                          <a:pt x="237497" y="0"/>
                        </a:moveTo>
                        <a:cubicBezTo>
                          <a:pt x="286685" y="0"/>
                          <a:pt x="332379" y="14953"/>
                          <a:pt x="370284" y="40561"/>
                        </a:cubicBezTo>
                        <a:lnTo>
                          <a:pt x="375610" y="44955"/>
                        </a:lnTo>
                        <a:lnTo>
                          <a:pt x="380935" y="40561"/>
                        </a:lnTo>
                        <a:cubicBezTo>
                          <a:pt x="418840" y="14953"/>
                          <a:pt x="464535" y="0"/>
                          <a:pt x="513722" y="0"/>
                        </a:cubicBezTo>
                        <a:cubicBezTo>
                          <a:pt x="644888" y="0"/>
                          <a:pt x="751219" y="106331"/>
                          <a:pt x="751219" y="237497"/>
                        </a:cubicBezTo>
                        <a:cubicBezTo>
                          <a:pt x="751219" y="368663"/>
                          <a:pt x="644888" y="474994"/>
                          <a:pt x="513722" y="474994"/>
                        </a:cubicBezTo>
                        <a:cubicBezTo>
                          <a:pt x="464535" y="474994"/>
                          <a:pt x="418840" y="460041"/>
                          <a:pt x="380935" y="434433"/>
                        </a:cubicBezTo>
                        <a:lnTo>
                          <a:pt x="375610" y="430039"/>
                        </a:lnTo>
                        <a:lnTo>
                          <a:pt x="370284" y="434433"/>
                        </a:lnTo>
                        <a:cubicBezTo>
                          <a:pt x="332379" y="460041"/>
                          <a:pt x="286685" y="474994"/>
                          <a:pt x="237497" y="474994"/>
                        </a:cubicBezTo>
                        <a:cubicBezTo>
                          <a:pt x="106331" y="474994"/>
                          <a:pt x="0" y="368663"/>
                          <a:pt x="0" y="237497"/>
                        </a:cubicBezTo>
                        <a:cubicBezTo>
                          <a:pt x="0" y="106331"/>
                          <a:pt x="106331" y="0"/>
                          <a:pt x="23749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6350">
                    <a:solidFill>
                      <a:srgbClr val="FF993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DBF82F02-5D6A-4BD0-9684-BA4D1F3DA49A}"/>
                      </a:ext>
                    </a:extLst>
                  </p:cNvPr>
                  <p:cNvSpPr/>
                  <p:nvPr/>
                </p:nvSpPr>
                <p:spPr>
                  <a:xfrm>
                    <a:off x="1976952" y="1576175"/>
                    <a:ext cx="152628" cy="152628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B39A576E-5831-4607-ABF7-E13AD04CE6E5}"/>
                      </a:ext>
                    </a:extLst>
                  </p:cNvPr>
                  <p:cNvSpPr/>
                  <p:nvPr/>
                </p:nvSpPr>
                <p:spPr>
                  <a:xfrm>
                    <a:off x="2030406" y="1602336"/>
                    <a:ext cx="45720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70AE4A9B-607F-4A48-A8A7-6EA405E9D676}"/>
                  </a:ext>
                </a:extLst>
              </p:cNvPr>
              <p:cNvSpPr/>
              <p:nvPr/>
            </p:nvSpPr>
            <p:spPr>
              <a:xfrm rot="16200000">
                <a:off x="598871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74D4B41E-DD65-4151-ACB0-2E1707F968CC}"/>
                  </a:ext>
                </a:extLst>
              </p:cNvPr>
              <p:cNvSpPr/>
              <p:nvPr/>
            </p:nvSpPr>
            <p:spPr>
              <a:xfrm rot="16200000">
                <a:off x="6579265" y="1618767"/>
                <a:ext cx="45719" cy="229681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097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17311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pptxi44_キャラクター風トラのイラスト</dc:title>
  <dc:subject>pptxi44_キャラクター風トラのイラスト</dc:subject>
  <dc:creator>でじけろお</dc:creator>
  <cp:revision>1</cp:revision>
  <dcterms:created xsi:type="dcterms:W3CDTF">2018-05-20T00:31:01Z</dcterms:created>
  <dcterms:modified xsi:type="dcterms:W3CDTF">2021-12-09T02:59:09Z</dcterms:modified>
  <cp:version>1</cp:version>
</cp:coreProperties>
</file>